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9198-13BB-CA44-EE59-C7045DE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5AF8-A43A-0EEB-7424-0BAC5E250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FAA9-513B-2FD2-3C06-FA2F7565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04DF-8A16-947B-B19D-59EA4D33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DABC-2BCB-BA93-99B4-9CA38F6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D18D-658D-DC42-2ADA-F78134A7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29BB9-CE4E-A4C4-0660-47CA4CD5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1DE9-2903-17A3-E87F-8103F9B3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0BD4-2065-DB98-3B70-23D907E8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AEF9-C35F-27DD-BBA9-65F918D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29B6A-49D4-7400-D2DD-87DD06408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7A963-C2A4-4BC1-582A-A4D0CDC47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5610-19D0-E5D6-4800-FBABBF34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711D-729F-554B-756C-80CC3C06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35BF-2574-AF79-E4FF-83A1554A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E0D2-3BFA-5CEF-9CD7-48D037C1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A65D-F2F5-C45A-85A8-8C43362A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1B6F-60E6-A286-8047-7DC01EE5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DAA5-2C71-4C3C-6965-8B2849CB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6083-9AAA-0E2D-0198-7F48347E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2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871-B98C-995C-9F1B-016DAB89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9F7D-D123-F2DA-C707-487DFE425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E104-FA3C-1A6E-3008-F352AF39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6056-8DEF-32CE-DDAB-94882B2B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EF64-A8B7-4FD0-E17C-13AE7954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0309-EB34-E141-20D5-FA4CA546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5C21-7E82-3217-81F4-CEC491C25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D457-AC56-F063-9247-91BEAFD8E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2DA00-6009-022B-42C7-FF0A3B6C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BC9E1-6991-C24A-F28C-33BD96AA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9EFB-20E2-AF9B-940A-C37A29C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0044-57D7-3E35-E34B-50CCCABB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FFD2-8204-11F5-E6BD-844993F6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A620-7F53-A05B-2A80-DCF73956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B42CE-1FDB-D93C-DE66-D3DD485B4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4E298-AC44-870C-39CF-4CDA11E1A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0FD61-BA37-4477-C5C3-86E973FC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2DD7E-28E9-B01D-539A-967E926F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028FA-58CE-09F6-5A24-363F7811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9B76-3E91-D93F-4474-35FC50A0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FE0ED-9EA5-478A-A4CB-9E3CB455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952A-E832-6AE9-6B82-0A99543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8356-941B-9087-712F-C002A661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4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D224D-8B19-77D0-78F2-790F6522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1DDE7-25BA-B6D0-13C1-A103EA7C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EC219-BDFA-150C-C141-81DE786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852F-15AA-A78B-0F18-7CEE79FC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979D-EFA4-3439-4183-F2B50FA4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DAD0A-03DA-4429-C25E-3212915D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2366-21C2-67EC-FAB9-3DFDD9BB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DE154-1B50-51B0-D5E4-5A0B99BF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84A8-EC25-A175-DDF4-7DEDC31E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9F46-9DCD-9407-EAC7-B1F8268F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1046E-CE7A-E291-B550-B802D3CD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B25D3-A884-55DB-87E5-27D8C7938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03001-0287-3828-044E-63AFBE3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1774C-8649-E471-B115-ED2D3A89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B65C-3CEF-BA7A-C9C9-6DC178F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0E8E2-78B3-4A0C-04BC-8139F6C5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EA1A-0FAE-1042-E686-FCD14FA1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05979-9BE6-8310-17BF-56AFF1F4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DDF7-06D2-4F7D-98DC-D728E756CC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9D30-5810-DA9F-CC0A-FB48952F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406A-6B62-0FD5-0493-E7CC060F5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8AD7-5156-4A37-9531-CF39DF36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7AC-905E-296B-4A85-928DDCCDE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E50B7-FC86-17E8-8009-59507C32D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Sayar Zay Min Paing</a:t>
            </a:r>
          </a:p>
        </p:txBody>
      </p:sp>
    </p:spTree>
    <p:extLst>
      <p:ext uri="{BB962C8B-B14F-4D97-AF65-F5344CB8AC3E}">
        <p14:creationId xmlns:p14="http://schemas.microsoft.com/office/powerpoint/2010/main" val="421679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2C767-1093-F639-7A03-3D32A5A7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649576"/>
            <a:ext cx="8230313" cy="35588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FD4BC9-EDAB-F833-53BA-B3745EE3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Python</a:t>
            </a:r>
          </a:p>
        </p:txBody>
      </p:sp>
    </p:spTree>
    <p:extLst>
      <p:ext uri="{BB962C8B-B14F-4D97-AF65-F5344CB8AC3E}">
        <p14:creationId xmlns:p14="http://schemas.microsoft.com/office/powerpoint/2010/main" val="162584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43145-B734-C7CA-57CF-DE5636A0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6" y="335012"/>
            <a:ext cx="1117188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1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2C911-D042-7C4A-310A-27373334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4" y="441701"/>
            <a:ext cx="11202371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3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A3F58-611F-0EB2-C4A3-65E6F3A4E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98" y="2685946"/>
            <a:ext cx="1991003" cy="1486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665CD-4CE3-6855-B57B-5F0888B0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81" y="4477899"/>
            <a:ext cx="2219635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DF5F3-996B-F9D9-819C-A4F446CF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729" y="1104575"/>
            <a:ext cx="2962688" cy="2324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34A66-CFC1-406C-A145-05B369E34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958" y="1437339"/>
            <a:ext cx="3410426" cy="2619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2E1876-1D2C-F095-431C-AD43B33A5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13" y="4783745"/>
            <a:ext cx="3400900" cy="1495634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0CC5E72-AB3E-619B-7A61-F1C938F6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FD33-EC63-A31C-1B27-3F0A382B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4028A-BE2D-24A6-F37E-7A49DCD9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98" y="2685946"/>
            <a:ext cx="1991003" cy="148610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052D314-90D2-B959-3A53-4CF2D4C2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Checker</a:t>
            </a:r>
          </a:p>
        </p:txBody>
      </p:sp>
    </p:spTree>
    <p:extLst>
      <p:ext uri="{BB962C8B-B14F-4D97-AF65-F5344CB8AC3E}">
        <p14:creationId xmlns:p14="http://schemas.microsoft.com/office/powerpoint/2010/main" val="349956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BB2F5-7DF9-3216-89BB-D8B23E922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0A424-DB50-F219-A28E-C9DF0E57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182" y="2681183"/>
            <a:ext cx="2219635" cy="1495634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CF5077A-8250-FCC9-0990-0081BEE1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or odd number checker</a:t>
            </a:r>
          </a:p>
        </p:txBody>
      </p:sp>
    </p:spTree>
    <p:extLst>
      <p:ext uri="{BB962C8B-B14F-4D97-AF65-F5344CB8AC3E}">
        <p14:creationId xmlns:p14="http://schemas.microsoft.com/office/powerpoint/2010/main" val="203554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6BF36-D828-1046-00F8-015ACB7F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A9F46-A5EE-98C7-10B8-2300F57F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56" y="2266788"/>
            <a:ext cx="2962688" cy="2324424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69182B3-F1C5-9454-2D51-908709BE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calculator</a:t>
            </a:r>
          </a:p>
        </p:txBody>
      </p:sp>
    </p:spTree>
    <p:extLst>
      <p:ext uri="{BB962C8B-B14F-4D97-AF65-F5344CB8AC3E}">
        <p14:creationId xmlns:p14="http://schemas.microsoft.com/office/powerpoint/2010/main" val="83577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E95C-89A2-E767-7654-78FDDB34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B1F33E-C147-B5A4-CB9B-2DA2F5E7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87" y="2119129"/>
            <a:ext cx="3410426" cy="261974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6A23747-B5D2-C7B8-C08E-54E7C7BC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Calculator</a:t>
            </a:r>
          </a:p>
        </p:txBody>
      </p:sp>
    </p:spTree>
    <p:extLst>
      <p:ext uri="{BB962C8B-B14F-4D97-AF65-F5344CB8AC3E}">
        <p14:creationId xmlns:p14="http://schemas.microsoft.com/office/powerpoint/2010/main" val="274473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70003-3758-1C71-E4CE-0EDA0BD5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44B65C-A481-AF61-FD99-679A7836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50" y="2681183"/>
            <a:ext cx="3400900" cy="1495634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A12A753-CC69-82D9-AA19-6A8A2A61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Eligibility Checker</a:t>
            </a:r>
          </a:p>
        </p:txBody>
      </p:sp>
    </p:spTree>
    <p:extLst>
      <p:ext uri="{BB962C8B-B14F-4D97-AF65-F5344CB8AC3E}">
        <p14:creationId xmlns:p14="http://schemas.microsoft.com/office/powerpoint/2010/main" val="27644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BCDA-51A2-D8AB-434A-C27FFE5C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324F-5AAB-B348-ED9C-AEF7E69A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Python is widely used in robotics! It's a popular choice for both beginners and professionals due to its simplicity, readability, and the powerful libraries available. Some key reasons why Python is commonly used in robotics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Libraries and Frameworks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ROS (Robot Operating System)</a:t>
            </a:r>
            <a:r>
              <a:rPr lang="en-US" dirty="0"/>
              <a:t>: ROS is a flexible framework for writing robot software, and it has excellent Python bindings. It provides tools and libraries to help with building robot applications.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OpenCV</a:t>
            </a:r>
            <a:r>
              <a:rPr lang="en-US" dirty="0"/>
              <a:t>: Used for computer vision tasks, helping robots understand their environment.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/>
              <a:t>PySerial</a:t>
            </a:r>
            <a:r>
              <a:rPr lang="en-US" dirty="0"/>
              <a:t>: A library to communicate with hardware over serial ports.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/>
              <a:t>PyGame</a:t>
            </a:r>
            <a:r>
              <a:rPr lang="en-US" dirty="0"/>
              <a:t>: Can be used for simple simulation and visualization in robotics.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Rapid Prototyping</a:t>
            </a:r>
            <a:r>
              <a:rPr lang="en-US" dirty="0"/>
              <a:t>: Python’s simple syntax allows you to quickly prototype and test algorithms for robotics, making it easier to iterate and improve the design.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Simulation and Control</a:t>
            </a:r>
            <a:r>
              <a:rPr lang="en-US" dirty="0"/>
              <a:t>: Libraries like </a:t>
            </a:r>
            <a:r>
              <a:rPr lang="en-US" b="1" dirty="0" err="1"/>
              <a:t>PyBullet</a:t>
            </a:r>
            <a:r>
              <a:rPr lang="en-US" dirty="0"/>
              <a:t> and </a:t>
            </a:r>
            <a:r>
              <a:rPr lang="en-US" b="1" dirty="0"/>
              <a:t>VREP</a:t>
            </a:r>
            <a:r>
              <a:rPr lang="en-US" dirty="0"/>
              <a:t> help in simulating robotic environments and controlling robotic mechanisms.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Machine Learning and AI</a:t>
            </a:r>
            <a:r>
              <a:rPr lang="en-US" dirty="0"/>
              <a:t>: Python has a rich ecosystem of machine learning libraries like TensorFlow, </a:t>
            </a:r>
            <a:r>
              <a:rPr lang="en-US" dirty="0" err="1"/>
              <a:t>PyTorch</a:t>
            </a:r>
            <a:r>
              <a:rPr lang="en-US" dirty="0"/>
              <a:t>, and scikit-learn, which can be used to enable robots to perform tasks like object detection, path planning, and decision-making.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Interfacing with Hardware</a:t>
            </a:r>
            <a:r>
              <a:rPr lang="en-US" dirty="0"/>
              <a:t>: Python can be used to control motors, sensors, and other components in a robotic system, making it versatile for various types of robots (e.g., mobile robots, drones, robotic arms).</a:t>
            </a:r>
          </a:p>
        </p:txBody>
      </p:sp>
    </p:spTree>
    <p:extLst>
      <p:ext uri="{BB962C8B-B14F-4D97-AF65-F5344CB8AC3E}">
        <p14:creationId xmlns:p14="http://schemas.microsoft.com/office/powerpoint/2010/main" val="26272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A1CB-C00A-8C98-F5A3-3F1CE13C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have Python?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20D7FC-BA2D-A2E2-A05C-043EBF91C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94" y="1981819"/>
            <a:ext cx="7529212" cy="4038950"/>
          </a:xfrm>
        </p:spPr>
      </p:pic>
    </p:spTree>
    <p:extLst>
      <p:ext uri="{BB962C8B-B14F-4D97-AF65-F5344CB8AC3E}">
        <p14:creationId xmlns:p14="http://schemas.microsoft.com/office/powerpoint/2010/main" val="41913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D0F7-B1C9-BBB6-8C30-90542074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45998-2237-BF75-6EC7-493DB63F9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663" y="1825625"/>
            <a:ext cx="7588673" cy="4351338"/>
          </a:xfrm>
        </p:spPr>
      </p:pic>
    </p:spTree>
    <p:extLst>
      <p:ext uri="{BB962C8B-B14F-4D97-AF65-F5344CB8AC3E}">
        <p14:creationId xmlns:p14="http://schemas.microsoft.com/office/powerpoint/2010/main" val="391218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C6FB-CD47-4B47-4D30-08770CAD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C605-80D2-D1D3-BB54-402A467F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Variables, data types, and operators</a:t>
            </a:r>
            <a:r>
              <a:rPr lang="en-US" dirty="0"/>
              <a:t>: In robotics, you'll work with numbers, strings, and other data types to control robot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 structures (if, loops, etc.)</a:t>
            </a:r>
            <a:r>
              <a:rPr lang="en-US" dirty="0"/>
              <a:t>: You'll need loops and conditionals to make decisions and repeat actions in your robot’s program (e.g., move a motor, stop after a certain condition).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 and modules</a:t>
            </a:r>
            <a:r>
              <a:rPr lang="en-US" dirty="0"/>
              <a:t>: Functions will allow you to modularize your code, making it reusable and easier to debug. Robotics tasks often involve repeating similar actions, which can be streamlined with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Lists, dictionaries, and other data structures</a:t>
            </a:r>
            <a:r>
              <a:rPr lang="en-US" dirty="0"/>
              <a:t>: Robotics programs often deal with a variety of data, like sensor readings or robot states, and these structures help you organize and manipulate that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393350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A808-0689-76AC-B566-7172E040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D21B-3D6F-D6F1-3AD1-FC68A14A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b="1" dirty="0"/>
              <a:t>variables</a:t>
            </a:r>
            <a:r>
              <a:rPr lang="en-US" dirty="0"/>
              <a:t> are used to store data values, and </a:t>
            </a:r>
            <a:r>
              <a:rPr lang="en-US" b="1" dirty="0"/>
              <a:t>data types</a:t>
            </a:r>
            <a:r>
              <a:rPr lang="en-US" dirty="0"/>
              <a:t> define the kind of data that can be stored in those variables. Understanding both is fundamental to programming in Python, especially when working with robotics or any other field.</a:t>
            </a:r>
          </a:p>
        </p:txBody>
      </p:sp>
    </p:spTree>
    <p:extLst>
      <p:ext uri="{BB962C8B-B14F-4D97-AF65-F5344CB8AC3E}">
        <p14:creationId xmlns:p14="http://schemas.microsoft.com/office/powerpoint/2010/main" val="153216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BCE0-C50A-0F84-2038-1866B6CA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FF9F4-5E75-E37D-7D7B-5F41208F1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465" y="1825625"/>
            <a:ext cx="6667070" cy="4351338"/>
          </a:xfrm>
        </p:spPr>
      </p:pic>
    </p:spTree>
    <p:extLst>
      <p:ext uri="{BB962C8B-B14F-4D97-AF65-F5344CB8AC3E}">
        <p14:creationId xmlns:p14="http://schemas.microsoft.com/office/powerpoint/2010/main" val="214031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414CC-0798-374E-7C32-9D2958FD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6" y="742717"/>
            <a:ext cx="8634208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4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25B4AA-1D26-4858-9443-31ADB7E6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70" y="761769"/>
            <a:ext cx="8062659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4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Python</vt:lpstr>
      <vt:lpstr>What is Python?</vt:lpstr>
      <vt:lpstr>Do we have Python?</vt:lpstr>
      <vt:lpstr>How to install Python?</vt:lpstr>
      <vt:lpstr>Understanding the Core Concepts</vt:lpstr>
      <vt:lpstr>Variables</vt:lpstr>
      <vt:lpstr>Variables in Python</vt:lpstr>
      <vt:lpstr>PowerPoint Presentation</vt:lpstr>
      <vt:lpstr>PowerPoint Presentation</vt:lpstr>
      <vt:lpstr>User Input in Python</vt:lpstr>
      <vt:lpstr>PowerPoint Presentation</vt:lpstr>
      <vt:lpstr>PowerPoint Presentation</vt:lpstr>
      <vt:lpstr>PowerPoint Presentation</vt:lpstr>
      <vt:lpstr>Age Checker</vt:lpstr>
      <vt:lpstr>Even or odd number checker</vt:lpstr>
      <vt:lpstr>Grade calculator</vt:lpstr>
      <vt:lpstr>Simple Calculator</vt:lpstr>
      <vt:lpstr>Voting Eligibility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Zay Min Paing</dc:creator>
  <cp:lastModifiedBy>Zay Min Paing</cp:lastModifiedBy>
  <cp:revision>1</cp:revision>
  <dcterms:created xsi:type="dcterms:W3CDTF">2025-03-26T07:57:50Z</dcterms:created>
  <dcterms:modified xsi:type="dcterms:W3CDTF">2025-03-26T07:57:54Z</dcterms:modified>
</cp:coreProperties>
</file>