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CD2E-F0F9-4A38-A3CE-9FE4762BA9DB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B635-644F-44DF-BB52-94B29E4C3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37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CD2E-F0F9-4A38-A3CE-9FE4762BA9DB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B635-644F-44DF-BB52-94B29E4C3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47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CD2E-F0F9-4A38-A3CE-9FE4762BA9DB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B635-644F-44DF-BB52-94B29E4C3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80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CD2E-F0F9-4A38-A3CE-9FE4762BA9DB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B635-644F-44DF-BB52-94B29E4C3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1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CD2E-F0F9-4A38-A3CE-9FE4762BA9DB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B635-644F-44DF-BB52-94B29E4C3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2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CD2E-F0F9-4A38-A3CE-9FE4762BA9DB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B635-644F-44DF-BB52-94B29E4C3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01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CD2E-F0F9-4A38-A3CE-9FE4762BA9DB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B635-644F-44DF-BB52-94B29E4C3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9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CD2E-F0F9-4A38-A3CE-9FE4762BA9DB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B635-644F-44DF-BB52-94B29E4C3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10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CD2E-F0F9-4A38-A3CE-9FE4762BA9DB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B635-644F-44DF-BB52-94B29E4C3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15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CD2E-F0F9-4A38-A3CE-9FE4762BA9DB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B635-644F-44DF-BB52-94B29E4C3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20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CD2E-F0F9-4A38-A3CE-9FE4762BA9DB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4B635-644F-44DF-BB52-94B29E4C3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35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ECD2E-F0F9-4A38-A3CE-9FE4762BA9DB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4B635-644F-44DF-BB52-94B29E4C3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61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7030" y="2356833"/>
            <a:ext cx="9144000" cy="2086377"/>
          </a:xfrm>
        </p:spPr>
        <p:txBody>
          <a:bodyPr/>
          <a:lstStyle/>
          <a:p>
            <a:r>
              <a:rPr lang="fr-FR" dirty="0"/>
              <a:t>Data Manipulation </a:t>
            </a:r>
            <a:r>
              <a:rPr lang="fr-FR" dirty="0" err="1"/>
              <a:t>language</a:t>
            </a:r>
            <a:r>
              <a:rPr lang="fr-FR" dirty="0"/>
              <a:t> (DML) Checkpoint</a:t>
            </a:r>
          </a:p>
        </p:txBody>
      </p:sp>
    </p:spTree>
    <p:extLst>
      <p:ext uri="{BB962C8B-B14F-4D97-AF65-F5344CB8AC3E}">
        <p14:creationId xmlns:p14="http://schemas.microsoft.com/office/powerpoint/2010/main" val="99727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r-FR" dirty="0">
                <a:latin typeface="+mj-lt"/>
              </a:rPr>
              <a:t>INSERT INTO </a:t>
            </a:r>
            <a:r>
              <a:rPr lang="fr-FR" dirty="0" smtClean="0">
                <a:latin typeface="+mj-lt"/>
              </a:rPr>
              <a:t>Customer</a:t>
            </a:r>
            <a:r>
              <a:rPr lang="fr-FR" dirty="0">
                <a:latin typeface="+mj-lt"/>
              </a:rPr>
              <a:t> </a:t>
            </a:r>
            <a:r>
              <a:rPr lang="fr-FR" dirty="0" smtClean="0">
                <a:latin typeface="+mj-lt"/>
              </a:rPr>
              <a:t>VALUES</a:t>
            </a:r>
            <a:r>
              <a:rPr lang="fr-FR" dirty="0">
                <a:latin typeface="+mj-lt"/>
              </a:rPr>
              <a:t> </a:t>
            </a:r>
            <a:r>
              <a:rPr lang="fr-FR" dirty="0" smtClean="0">
                <a:latin typeface="+mj-lt"/>
              </a:rPr>
              <a:t>(‘C01',</a:t>
            </a:r>
            <a:r>
              <a:rPr lang="fr-FR" dirty="0">
                <a:latin typeface="+mj-lt"/>
              </a:rPr>
              <a:t> </a:t>
            </a:r>
            <a:r>
              <a:rPr lang="fr-FR" dirty="0" smtClean="0">
                <a:latin typeface="+mj-lt"/>
              </a:rPr>
              <a:t>‘ALI',</a:t>
            </a:r>
            <a:r>
              <a:rPr lang="fr-FR" dirty="0">
                <a:latin typeface="+mj-lt"/>
              </a:rPr>
              <a:t> </a:t>
            </a:r>
            <a:r>
              <a:rPr lang="fr-FR" dirty="0" smtClean="0">
                <a:latin typeface="+mj-lt"/>
              </a:rPr>
              <a:t>71321009);</a:t>
            </a:r>
          </a:p>
          <a:p>
            <a:r>
              <a:rPr lang="fr-FR" dirty="0">
                <a:latin typeface="+mj-lt"/>
              </a:rPr>
              <a:t>INSERT INTO Customer VALUES (‘</a:t>
            </a:r>
            <a:r>
              <a:rPr lang="fr-FR" dirty="0" smtClean="0">
                <a:latin typeface="+mj-lt"/>
              </a:rPr>
              <a:t>C02',</a:t>
            </a:r>
            <a:r>
              <a:rPr lang="fr-FR" dirty="0">
                <a:latin typeface="+mj-lt"/>
              </a:rPr>
              <a:t> ‘</a:t>
            </a:r>
            <a:r>
              <a:rPr lang="fr-FR" dirty="0" smtClean="0">
                <a:latin typeface="+mj-lt"/>
              </a:rPr>
              <a:t>ASMA',</a:t>
            </a:r>
            <a:r>
              <a:rPr lang="fr-FR" dirty="0">
                <a:latin typeface="+mj-lt"/>
              </a:rPr>
              <a:t> </a:t>
            </a:r>
            <a:r>
              <a:rPr lang="fr-FR" dirty="0" smtClean="0">
                <a:latin typeface="+mj-lt"/>
              </a:rPr>
              <a:t>77345823);</a:t>
            </a:r>
          </a:p>
          <a:p>
            <a:r>
              <a:rPr lang="fr-FR" dirty="0">
                <a:latin typeface="+mj-lt"/>
              </a:rPr>
              <a:t>INSERT INTO </a:t>
            </a:r>
            <a:r>
              <a:rPr lang="fr-FR" dirty="0" smtClean="0">
                <a:latin typeface="+mj-lt"/>
              </a:rPr>
              <a:t>Product </a:t>
            </a:r>
            <a:r>
              <a:rPr lang="fr-FR" dirty="0">
                <a:latin typeface="+mj-lt"/>
              </a:rPr>
              <a:t>VALUES </a:t>
            </a:r>
            <a:r>
              <a:rPr lang="fr-FR" dirty="0" smtClean="0">
                <a:latin typeface="+mj-lt"/>
              </a:rPr>
              <a:t>(‘P01',</a:t>
            </a:r>
            <a:r>
              <a:rPr lang="fr-FR" dirty="0">
                <a:latin typeface="+mj-lt"/>
              </a:rPr>
              <a:t> </a:t>
            </a:r>
            <a:r>
              <a:rPr lang="fr-FR" dirty="0" smtClean="0">
                <a:latin typeface="+mj-lt"/>
              </a:rPr>
              <a:t>‘Samsung </a:t>
            </a:r>
            <a:r>
              <a:rPr lang="fr-FR" dirty="0" err="1" smtClean="0">
                <a:latin typeface="+mj-lt"/>
              </a:rPr>
              <a:t>Galaxy</a:t>
            </a:r>
            <a:r>
              <a:rPr lang="fr-FR" dirty="0" smtClean="0">
                <a:latin typeface="+mj-lt"/>
              </a:rPr>
              <a:t> S20',’Smartphone’,3299);</a:t>
            </a:r>
            <a:endParaRPr lang="fr-FR" dirty="0">
              <a:latin typeface="+mj-lt"/>
            </a:endParaRPr>
          </a:p>
          <a:p>
            <a:r>
              <a:rPr lang="fr-FR" dirty="0">
                <a:latin typeface="+mj-lt"/>
              </a:rPr>
              <a:t>INSERT INTO </a:t>
            </a:r>
            <a:r>
              <a:rPr lang="fr-FR" dirty="0" smtClean="0">
                <a:latin typeface="+mj-lt"/>
              </a:rPr>
              <a:t> Product</a:t>
            </a:r>
            <a:r>
              <a:rPr lang="fr-FR" dirty="0" smtClean="0">
                <a:latin typeface="+mj-lt"/>
              </a:rPr>
              <a:t> </a:t>
            </a:r>
            <a:r>
              <a:rPr lang="fr-FR" dirty="0">
                <a:latin typeface="+mj-lt"/>
              </a:rPr>
              <a:t>VALUES </a:t>
            </a:r>
            <a:r>
              <a:rPr lang="fr-FR" dirty="0"/>
              <a:t> </a:t>
            </a:r>
            <a:r>
              <a:rPr lang="fr-FR" dirty="0">
                <a:latin typeface="+mj-lt"/>
              </a:rPr>
              <a:t>(‘</a:t>
            </a:r>
            <a:r>
              <a:rPr lang="fr-FR" dirty="0" smtClean="0">
                <a:latin typeface="+mj-lt"/>
              </a:rPr>
              <a:t>P02',</a:t>
            </a:r>
            <a:r>
              <a:rPr lang="fr-FR" dirty="0">
                <a:latin typeface="+mj-lt"/>
              </a:rPr>
              <a:t> </a:t>
            </a:r>
            <a:r>
              <a:rPr lang="fr-FR" dirty="0" smtClean="0">
                <a:latin typeface="+mj-lt"/>
              </a:rPr>
              <a:t>‘ASUS Notebook',’SPCe’,4599);</a:t>
            </a:r>
          </a:p>
          <a:p>
            <a:r>
              <a:rPr lang="fr-FR" dirty="0" smtClean="0">
                <a:latin typeface="+mj-lt"/>
              </a:rPr>
              <a:t>INSERT INTO </a:t>
            </a:r>
            <a:r>
              <a:rPr lang="fr-FR" dirty="0" err="1" smtClean="0">
                <a:latin typeface="+mj-lt"/>
              </a:rPr>
              <a:t>Orders</a:t>
            </a:r>
            <a:r>
              <a:rPr lang="fr-FR" dirty="0" smtClean="0">
                <a:latin typeface="+mj-lt"/>
              </a:rPr>
              <a:t> VALUES (‘</a:t>
            </a:r>
            <a:r>
              <a:rPr lang="fr-FR" dirty="0">
                <a:latin typeface="+mj-lt"/>
              </a:rPr>
              <a:t>C01</a:t>
            </a:r>
            <a:r>
              <a:rPr lang="fr-FR" dirty="0"/>
              <a:t> </a:t>
            </a:r>
            <a:r>
              <a:rPr lang="fr-FR" dirty="0" smtClean="0">
                <a:latin typeface="+mj-lt"/>
              </a:rPr>
              <a:t>', ‘</a:t>
            </a:r>
            <a:r>
              <a:rPr lang="fr-FR" dirty="0">
                <a:latin typeface="+mj-lt"/>
              </a:rPr>
              <a:t>P02 </a:t>
            </a:r>
            <a:r>
              <a:rPr lang="fr-FR" dirty="0" smtClean="0">
                <a:latin typeface="+mj-lt"/>
              </a:rPr>
              <a:t>', NULL,2,9198);</a:t>
            </a:r>
          </a:p>
          <a:p>
            <a:r>
              <a:rPr lang="fr-FR" dirty="0" smtClean="0">
                <a:latin typeface="+mj-lt"/>
              </a:rPr>
              <a:t>INSERT INTO  </a:t>
            </a:r>
            <a:r>
              <a:rPr lang="fr-FR" dirty="0" err="1" smtClean="0">
                <a:latin typeface="+mj-lt"/>
              </a:rPr>
              <a:t>Orders</a:t>
            </a:r>
            <a:r>
              <a:rPr lang="fr-FR" dirty="0" smtClean="0">
                <a:latin typeface="+mj-lt"/>
              </a:rPr>
              <a:t> VALUES (‘C02', ‘</a:t>
            </a:r>
            <a:r>
              <a:rPr lang="fr-FR" dirty="0">
                <a:latin typeface="+mj-lt"/>
              </a:rPr>
              <a:t>P01 </a:t>
            </a:r>
            <a:r>
              <a:rPr lang="fr-FR" dirty="0" smtClean="0">
                <a:latin typeface="+mj-lt"/>
              </a:rPr>
              <a:t>', DATE ‘28/05/2020' ,1,3299);</a:t>
            </a:r>
          </a:p>
          <a:p>
            <a:endParaRPr lang="fr-FR" dirty="0"/>
          </a:p>
          <a:p>
            <a:endParaRPr lang="fr-FR" dirty="0">
              <a:latin typeface="+mj-lt"/>
            </a:endParaRPr>
          </a:p>
          <a:p>
            <a:endParaRPr lang="fr-FR" dirty="0" smtClean="0">
              <a:latin typeface="+mj-lt"/>
            </a:endParaRPr>
          </a:p>
          <a:p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42061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Office PowerPoint</Application>
  <PresentationFormat>Grand écran</PresentationFormat>
  <Paragraphs>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Data Manipulation language (DML) Checkpoint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Manipulation language (DML) Checkpoint</dc:title>
  <dc:creator>Utilisateur Windows</dc:creator>
  <cp:lastModifiedBy>Utilisateur Windows</cp:lastModifiedBy>
  <cp:revision>2</cp:revision>
  <dcterms:created xsi:type="dcterms:W3CDTF">2020-12-05T20:41:25Z</dcterms:created>
  <dcterms:modified xsi:type="dcterms:W3CDTF">2020-12-05T20:57:54Z</dcterms:modified>
</cp:coreProperties>
</file>