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949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1421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5819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7283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969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684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341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8373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438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1612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379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B39D-7AB8-468A-8D58-9EC0B425D77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8667-E551-4EF4-878A-921481278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8107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Workshop :</a:t>
            </a:r>
            <a:b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ntity-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relationship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model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Mohamed </a:t>
            </a:r>
            <a:r>
              <a:rPr lang="fr-FR" dirty="0" err="1" smtClean="0"/>
              <a:t>zaara</a:t>
            </a:r>
            <a:r>
              <a:rPr lang="fr-FR" dirty="0" smtClean="0"/>
              <a:t> </a:t>
            </a:r>
            <a:r>
              <a:rPr lang="fr-FR" dirty="0" err="1" smtClean="0"/>
              <a:t>zaynab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7978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75656" y="748937"/>
            <a:ext cx="2168435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gymnasium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4365" y="1149530"/>
            <a:ext cx="2159726" cy="14717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Gymnasium_id</a:t>
            </a:r>
          </a:p>
          <a:p>
            <a:r>
              <a:rPr lang="fr-FR" dirty="0" smtClean="0"/>
              <a:t>Gymnasium_name </a:t>
            </a:r>
          </a:p>
          <a:p>
            <a:r>
              <a:rPr lang="fr-FR" dirty="0" smtClean="0"/>
              <a:t>Gymnasium_adress</a:t>
            </a:r>
          </a:p>
          <a:p>
            <a:r>
              <a:rPr lang="fr-FR" dirty="0" smtClean="0"/>
              <a:t>Gymnasium_phone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138159" y="548640"/>
            <a:ext cx="2468881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member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146868" y="949234"/>
            <a:ext cx="2460172" cy="1846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/>
              <a:t>m</a:t>
            </a:r>
            <a:r>
              <a:rPr lang="fr-FR" b="1" u="sng" dirty="0" smtClean="0"/>
              <a:t>ember_id</a:t>
            </a:r>
          </a:p>
          <a:p>
            <a:r>
              <a:rPr lang="fr-FR" dirty="0"/>
              <a:t>m</a:t>
            </a:r>
            <a:r>
              <a:rPr lang="fr-FR" dirty="0" smtClean="0"/>
              <a:t>ember_first_name </a:t>
            </a:r>
          </a:p>
          <a:p>
            <a:r>
              <a:rPr lang="fr-FR" dirty="0"/>
              <a:t>m</a:t>
            </a:r>
            <a:r>
              <a:rPr lang="fr-FR" dirty="0" smtClean="0"/>
              <a:t>ember_Last_name</a:t>
            </a:r>
          </a:p>
          <a:p>
            <a:r>
              <a:rPr lang="fr-FR" dirty="0" smtClean="0"/>
              <a:t>member_adress</a:t>
            </a:r>
          </a:p>
          <a:p>
            <a:r>
              <a:rPr lang="fr-FR" dirty="0" smtClean="0"/>
              <a:t>member_dateofbirth</a:t>
            </a:r>
          </a:p>
          <a:p>
            <a:r>
              <a:rPr lang="fr-FR" dirty="0" smtClean="0"/>
              <a:t>Member_gender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204857" y="3975464"/>
            <a:ext cx="2168435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session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213566" y="4376058"/>
            <a:ext cx="2159726" cy="9710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session_id</a:t>
            </a:r>
          </a:p>
          <a:p>
            <a:r>
              <a:rPr lang="fr-FR" dirty="0" smtClean="0"/>
              <a:t>Type_of_sport </a:t>
            </a:r>
          </a:p>
          <a:p>
            <a:r>
              <a:rPr lang="fr-FR" dirty="0" smtClean="0"/>
              <a:t>schedle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75656" y="3975464"/>
            <a:ext cx="2168435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coach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84365" y="4376058"/>
            <a:ext cx="2159726" cy="14717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coach_id</a:t>
            </a:r>
          </a:p>
          <a:p>
            <a:r>
              <a:rPr lang="fr-FR" dirty="0"/>
              <a:t>c</a:t>
            </a:r>
            <a:r>
              <a:rPr lang="fr-FR" dirty="0" smtClean="0"/>
              <a:t>oach_last_name</a:t>
            </a:r>
          </a:p>
          <a:p>
            <a:r>
              <a:rPr lang="fr-FR" dirty="0"/>
              <a:t>c</a:t>
            </a:r>
            <a:r>
              <a:rPr lang="fr-FR" dirty="0" smtClean="0"/>
              <a:t>oach_first_name</a:t>
            </a:r>
          </a:p>
          <a:p>
            <a:r>
              <a:rPr lang="fr-FR" dirty="0" smtClean="0"/>
              <a:t>coach_age</a:t>
            </a:r>
          </a:p>
          <a:p>
            <a:r>
              <a:rPr lang="fr-FR" dirty="0" smtClean="0"/>
              <a:t>coach_speciality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922519" y="1243147"/>
            <a:ext cx="1356361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register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4278087" y="4469674"/>
            <a:ext cx="138466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Lead_by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9307288" y="4328160"/>
            <a:ext cx="1356361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join</a:t>
            </a:r>
            <a:endParaRPr lang="fr-FR" dirty="0"/>
          </a:p>
        </p:txBody>
      </p:sp>
      <p:cxnSp>
        <p:nvCxnSpPr>
          <p:cNvPr id="20" name="Connecteur droit 19"/>
          <p:cNvCxnSpPr>
            <a:endCxn id="15" idx="2"/>
          </p:cNvCxnSpPr>
          <p:nvPr/>
        </p:nvCxnSpPr>
        <p:spPr>
          <a:xfrm>
            <a:off x="3336391" y="1635033"/>
            <a:ext cx="1586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5" idx="6"/>
          </p:cNvCxnSpPr>
          <p:nvPr/>
        </p:nvCxnSpPr>
        <p:spPr>
          <a:xfrm>
            <a:off x="6278880" y="1635033"/>
            <a:ext cx="18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endCxn id="18" idx="0"/>
          </p:cNvCxnSpPr>
          <p:nvPr/>
        </p:nvCxnSpPr>
        <p:spPr>
          <a:xfrm>
            <a:off x="9985468" y="2819400"/>
            <a:ext cx="1" cy="150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8" idx="2"/>
          </p:cNvCxnSpPr>
          <p:nvPr/>
        </p:nvCxnSpPr>
        <p:spPr>
          <a:xfrm flipH="1">
            <a:off x="8373292" y="4720046"/>
            <a:ext cx="933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7" idx="6"/>
            <a:endCxn id="12" idx="1"/>
          </p:cNvCxnSpPr>
          <p:nvPr/>
        </p:nvCxnSpPr>
        <p:spPr>
          <a:xfrm>
            <a:off x="5662749" y="4861560"/>
            <a:ext cx="5508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310348" y="4861560"/>
            <a:ext cx="96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518263" y="132370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7610285" y="12798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3336391" y="45189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5743140" y="4492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1..2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9466218" y="27954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8387361" y="440366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1..20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331234" y="9101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1..n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9733278" y="516239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1..20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704077" y="53747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1..2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70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3475" y="712177"/>
            <a:ext cx="8087825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83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</Words>
  <Application>Microsoft Office PowerPoint</Application>
  <PresentationFormat>Personnalisé</PresentationFormat>
  <Paragraphs>37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Workshop : Entity-relationship model</vt:lpstr>
      <vt:lpstr>Diapositive 2</vt:lpstr>
      <vt:lpstr>Diapositive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8</cp:revision>
  <dcterms:created xsi:type="dcterms:W3CDTF">2020-12-10T21:29:00Z</dcterms:created>
  <dcterms:modified xsi:type="dcterms:W3CDTF">2021-02-02T14:44:59Z</dcterms:modified>
</cp:coreProperties>
</file>