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Connecteur droit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r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fr-FR" smtClean="0"/>
              <a:t>Cliquez pour modifier le style du titre</a:t>
            </a:r>
            <a:endParaRPr kumimoji="0" lang="en-US"/>
          </a:p>
        </p:txBody>
      </p:sp>
      <p:sp>
        <p:nvSpPr>
          <p:cNvPr id="25" name="Sous-titr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31" name="Espace réservé de la date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3EC5570-78A7-4D83-A1DC-BBFC6A9BADC7}" type="datetimeFigureOut">
              <a:rPr lang="fr-FR" smtClean="0"/>
              <a:t>02/09/2020</a:t>
            </a:fld>
            <a:endParaRPr lang="fr-FR"/>
          </a:p>
        </p:txBody>
      </p:sp>
      <p:sp>
        <p:nvSpPr>
          <p:cNvPr id="18" name="Espace réservé du pied de page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fr-FR"/>
          </a:p>
        </p:txBody>
      </p:sp>
      <p:sp>
        <p:nvSpPr>
          <p:cNvPr id="29" name="Espace réservé du numéro de diapositive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ADCE587-1869-46CE-B97D-235D831DEF65}"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transition spd="med">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13EC5570-78A7-4D83-A1DC-BBFC6A9BADC7}" type="datetimeFigureOut">
              <a:rPr lang="fr-FR" smtClean="0"/>
              <a:t>02/09/2020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274955"/>
            <a:ext cx="1524000" cy="5851525"/>
          </a:xfrm>
        </p:spPr>
        <p:txBody>
          <a:bodyPr vert="eaVert" ancho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2"/>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242816" y="6557946"/>
            <a:ext cx="2002464" cy="226902"/>
          </a:xfrm>
        </p:spPr>
        <p:txBody>
          <a:bodyPr/>
          <a:lstStyle>
            <a:extLst/>
          </a:lstStyle>
          <a:p>
            <a:fld id="{13EC5570-78A7-4D83-A1DC-BBFC6A9BADC7}" type="datetimeFigureOut">
              <a:rPr lang="fr-FR" smtClean="0"/>
              <a:t>02/09/2020</a:t>
            </a:fld>
            <a:endParaRPr lang="fr-FR"/>
          </a:p>
        </p:txBody>
      </p:sp>
      <p:sp>
        <p:nvSpPr>
          <p:cNvPr id="5" name="Espace réservé du pied de page 4"/>
          <p:cNvSpPr>
            <a:spLocks noGrp="1"/>
          </p:cNvSpPr>
          <p:nvPr>
            <p:ph type="ftr" sz="quarter" idx="11"/>
          </p:nvPr>
        </p:nvSpPr>
        <p:spPr>
          <a:xfrm>
            <a:off x="457200" y="6556248"/>
            <a:ext cx="3657600" cy="228600"/>
          </a:xfrm>
        </p:spPr>
        <p:txBody>
          <a:bodyPr/>
          <a:lstStyle>
            <a:extLst/>
          </a:lstStyle>
          <a:p>
            <a:endParaRPr lang="fr-FR"/>
          </a:p>
        </p:txBody>
      </p:sp>
      <p:sp>
        <p:nvSpPr>
          <p:cNvPr id="6" name="Espace réservé du numéro de diapositive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13EC5570-78A7-4D83-A1DC-BBFC6A9BADC7}" type="datetimeFigureOut">
              <a:rPr lang="fr-FR" smtClean="0"/>
              <a:t>02/09/2020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3EC5570-78A7-4D83-A1DC-BBFC6A9BADC7}" type="datetimeFigureOut">
              <a:rPr lang="fr-FR" smtClean="0"/>
              <a:t>02/09/2020</a:t>
            </a:fld>
            <a:endParaRPr lang="fr-FR"/>
          </a:p>
        </p:txBody>
      </p:sp>
      <p:sp>
        <p:nvSpPr>
          <p:cNvPr id="5" name="Espace réservé du pied de page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fr-FR"/>
          </a:p>
        </p:txBody>
      </p:sp>
      <p:sp>
        <p:nvSpPr>
          <p:cNvPr id="6" name="Espace réservé du numéro de diapositive 5"/>
          <p:cNvSpPr>
            <a:spLocks noGrp="1"/>
          </p:cNvSpPr>
          <p:nvPr>
            <p:ph type="sldNum" sz="quarter" idx="12"/>
          </p:nvPr>
        </p:nvSpPr>
        <p:spPr>
          <a:xfrm>
            <a:off x="6733952" y="6555112"/>
            <a:ext cx="588336" cy="228600"/>
          </a:xfrm>
        </p:spPr>
        <p:txBody>
          <a:bodyPr/>
          <a:lstStyle>
            <a:extLst/>
          </a:lstStyle>
          <a:p>
            <a:fld id="{AADCE587-1869-46CE-B97D-235D831DEF65}"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transition spd="med">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3EC5570-78A7-4D83-A1DC-BBFC6A9BADC7}" type="datetimeFigureOut">
              <a:rPr lang="fr-FR" smtClean="0"/>
              <a:t>02/09/2020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nchor="b"/>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13EC5570-78A7-4D83-A1DC-BBFC6A9BADC7}" type="datetimeFigureOut">
              <a:rPr lang="fr-FR" smtClean="0"/>
              <a:t>02/09/2020</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13EC5570-78A7-4D83-A1DC-BBFC6A9BADC7}" type="datetimeFigureOut">
              <a:rPr lang="fr-FR" smtClean="0"/>
              <a:t>02/09/2020</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chemeClr val="tx2"/>
                </a:solidFill>
              </a:defRPr>
            </a:lvl1pPr>
            <a:extLst/>
          </a:lstStyle>
          <a:p>
            <a:fld id="{13EC5570-78A7-4D83-A1DC-BBFC6A9BADC7}" type="datetimeFigureOut">
              <a:rPr lang="fr-FR" smtClean="0"/>
              <a:t>02/09/2020</a:t>
            </a:fld>
            <a:endParaRPr lang="fr-FR"/>
          </a:p>
        </p:txBody>
      </p:sp>
      <p:sp>
        <p:nvSpPr>
          <p:cNvPr id="3" name="Espace réservé du pied de page 2"/>
          <p:cNvSpPr>
            <a:spLocks noGrp="1"/>
          </p:cNvSpPr>
          <p:nvPr>
            <p:ph type="ftr" sz="quarter" idx="11"/>
          </p:nvPr>
        </p:nvSpPr>
        <p:spPr/>
        <p:txBody>
          <a:bodyPr/>
          <a:lstStyle>
            <a:lvl1pPr>
              <a:defRPr>
                <a:solidFill>
                  <a:schemeClr val="tx2"/>
                </a:solidFill>
              </a:defRPr>
            </a:lvl1pPr>
            <a:extLst/>
          </a:lstStyle>
          <a:p>
            <a:endParaRPr lang="fr-FR"/>
          </a:p>
        </p:txBody>
      </p:sp>
      <p:sp>
        <p:nvSpPr>
          <p:cNvPr id="4" name="Espace réservé du numéro de diapositive 3"/>
          <p:cNvSpPr>
            <a:spLocks noGrp="1"/>
          </p:cNvSpPr>
          <p:nvPr>
            <p:ph type="sldNum" sz="quarter" idx="12"/>
          </p:nvPr>
        </p:nvSpPr>
        <p:spPr/>
        <p:txBody>
          <a:bodyPr/>
          <a:lstStyle>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3EC5570-78A7-4D83-A1DC-BBFC6A9BADC7}" type="datetimeFigureOut">
              <a:rPr lang="fr-FR" smtClean="0"/>
              <a:t>02/09/2020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ADCE587-1869-46CE-B97D-235D831DEF65}" type="slidenum">
              <a:rPr lang="fr-FR" smtClean="0"/>
              <a:t>‹N°›</a:t>
            </a:fld>
            <a:endParaRPr lang="fr-FR"/>
          </a:p>
        </p:txBody>
      </p:sp>
    </p:spTree>
  </p:cSld>
  <p:clrMapOvr>
    <a:masterClrMapping/>
  </p:clrMapOvr>
  <p:transition spd="med">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fr-FR" smtClean="0"/>
              <a:t>Cliquez pour modifier le style du titre</a:t>
            </a:r>
            <a:endParaRPr kumimoji="0" lang="en-US" dirty="0"/>
          </a:p>
        </p:txBody>
      </p:sp>
      <p:sp>
        <p:nvSpPr>
          <p:cNvPr id="4" name="Espace réservé du texte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extLst/>
          </a:lstStyle>
          <a:p>
            <a:fld id="{13EC5570-78A7-4D83-A1DC-BBFC6A9BADC7}" type="datetimeFigureOut">
              <a:rPr lang="fr-FR" smtClean="0"/>
              <a:t>02/09/2020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ADCE587-1869-46CE-B97D-235D831DEF65}" type="slidenum">
              <a:rPr lang="fr-FR" smtClean="0"/>
              <a:t>‹N°›</a:t>
            </a:fld>
            <a:endParaRPr lang="fr-FR"/>
          </a:p>
        </p:txBody>
      </p:sp>
      <p:sp>
        <p:nvSpPr>
          <p:cNvPr id="10" name="Espace réservé pour une image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fr-FR" smtClean="0"/>
              <a:t>Cliquez sur l'icône pour ajouter une image</a:t>
            </a:r>
            <a:endParaRPr kumimoji="0" lang="en-US" dirty="0"/>
          </a:p>
        </p:txBody>
      </p:sp>
    </p:spTree>
  </p:cSld>
  <p:clrMapOvr>
    <a:overrideClrMapping bg1="dk1" tx1="lt1" bg2="dk2" tx2="lt2" accent1="accent1" accent2="accent2" accent3="accent3" accent4="accent4" accent5="accent5" accent6="accent6" hlink="hlink" folHlink="folHlink"/>
  </p:clrMapOvr>
  <p:transition spd="med">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titre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fr-FR" smtClean="0"/>
              <a:t>Cliquez pour modifier le style du titre</a:t>
            </a:r>
            <a:endParaRPr kumimoji="0" lang="en-US"/>
          </a:p>
        </p:txBody>
      </p:sp>
      <p:sp>
        <p:nvSpPr>
          <p:cNvPr id="31" name="Espace réservé du texte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7" name="Espace réservé de la date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3EC5570-78A7-4D83-A1DC-BBFC6A9BADC7}" type="datetimeFigureOut">
              <a:rPr lang="fr-FR" smtClean="0"/>
              <a:t>02/09/2020</a:t>
            </a:fld>
            <a:endParaRPr lang="fr-FR"/>
          </a:p>
        </p:txBody>
      </p:sp>
      <p:sp>
        <p:nvSpPr>
          <p:cNvPr id="4" name="Espace réservé du pied de page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fr-FR"/>
          </a:p>
        </p:txBody>
      </p:sp>
      <p:sp>
        <p:nvSpPr>
          <p:cNvPr id="16" name="Espace réservé du numéro de diapositive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ADCE587-1869-46CE-B97D-235D831DEF65}"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edge/>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28662" y="3071810"/>
            <a:ext cx="7772400" cy="1470025"/>
          </a:xfrm>
        </p:spPr>
        <p:txBody>
          <a:bodyPr>
            <a:normAutofit fontScale="90000"/>
          </a:bodyPr>
          <a:lstStyle/>
          <a:p>
            <a:r>
              <a:rPr lang="fr-FR" dirty="0" smtClean="0"/>
              <a:t>Web Fundamentals Checkpoint project</a:t>
            </a:r>
            <a:br>
              <a:rPr lang="fr-FR" dirty="0" smtClean="0"/>
            </a:br>
            <a:r>
              <a:rPr lang="fr-FR" dirty="0" smtClean="0"/>
              <a:t/>
            </a:r>
            <a:br>
              <a:rPr lang="fr-FR" dirty="0" smtClean="0"/>
            </a:br>
            <a:endParaRPr lang="fr-FR" dirty="0"/>
          </a:p>
        </p:txBody>
      </p:sp>
    </p:spTree>
  </p:cSld>
  <p:clrMapOvr>
    <a:masterClrMapping/>
  </p:clrMapOvr>
  <p:transition spd="med" advClick="0" advTm="9000">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0" i="1" dirty="0" smtClean="0"/>
              <a:t>How does the web works</a:t>
            </a:r>
            <a:r>
              <a:rPr lang="en-US" b="0" dirty="0" smtClean="0"/>
              <a:t>?</a:t>
            </a:r>
            <a:endParaRPr lang="fr-FR" dirty="0"/>
          </a:p>
        </p:txBody>
      </p:sp>
      <p:sp>
        <p:nvSpPr>
          <p:cNvPr id="3" name="Espace réservé du contenu 2"/>
          <p:cNvSpPr>
            <a:spLocks noGrp="1"/>
          </p:cNvSpPr>
          <p:nvPr>
            <p:ph idx="1"/>
          </p:nvPr>
        </p:nvSpPr>
        <p:spPr/>
        <p:txBody>
          <a:bodyPr>
            <a:normAutofit fontScale="85000" lnSpcReduction="20000"/>
          </a:bodyPr>
          <a:lstStyle/>
          <a:p>
            <a:r>
              <a:rPr lang="en-US" dirty="0" smtClean="0"/>
              <a:t>A </a:t>
            </a:r>
            <a:r>
              <a:rPr lang="en-US" dirty="0" smtClean="0"/>
              <a:t>user enters a URL into a </a:t>
            </a:r>
            <a:r>
              <a:rPr lang="en-US" dirty="0" smtClean="0"/>
              <a:t>browser. This </a:t>
            </a:r>
            <a:r>
              <a:rPr lang="en-US" dirty="0" smtClean="0"/>
              <a:t>request is passed to a domain name server.</a:t>
            </a:r>
          </a:p>
          <a:p>
            <a:r>
              <a:rPr lang="en-US" dirty="0" smtClean="0"/>
              <a:t>The domain name server returns an IP address for the server that hosts the Website (for example, 68.178.157.132).</a:t>
            </a:r>
          </a:p>
          <a:p>
            <a:r>
              <a:rPr lang="en-US" dirty="0" smtClean="0"/>
              <a:t>The browser requests the page from the Web server using the IP address specified by the domain name server.</a:t>
            </a:r>
          </a:p>
          <a:p>
            <a:r>
              <a:rPr lang="en-US" dirty="0" smtClean="0"/>
              <a:t>The Web server returns the page to the IP address specified by the browser requesting the page. The page may also contain links to other files on the same server, such as images, which the browser will also request.</a:t>
            </a:r>
          </a:p>
          <a:p>
            <a:r>
              <a:rPr lang="en-US" dirty="0" smtClean="0"/>
              <a:t>The browser collects all the information and displays to </a:t>
            </a:r>
            <a:r>
              <a:rPr lang="en-US" dirty="0" smtClean="0"/>
              <a:t>the </a:t>
            </a:r>
            <a:r>
              <a:rPr lang="en-US" dirty="0" smtClean="0"/>
              <a:t>computer in the form of Web page.</a:t>
            </a:r>
          </a:p>
          <a:p>
            <a:endParaRPr lang="fr-FR" dirty="0"/>
          </a:p>
        </p:txBody>
      </p:sp>
    </p:spTree>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0" i="1" dirty="0" smtClean="0"/>
              <a:t>What </a:t>
            </a:r>
            <a:r>
              <a:rPr lang="en-US" b="0" dirty="0" smtClean="0"/>
              <a:t>do you need</a:t>
            </a:r>
            <a:r>
              <a:rPr lang="en-US" b="0" i="1" dirty="0" smtClean="0"/>
              <a:t> to be a web developer?</a:t>
            </a:r>
            <a:endParaRPr lang="fr-FR" dirty="0"/>
          </a:p>
        </p:txBody>
      </p:sp>
      <p:sp>
        <p:nvSpPr>
          <p:cNvPr id="3" name="Espace réservé du contenu 2"/>
          <p:cNvSpPr>
            <a:spLocks noGrp="1"/>
          </p:cNvSpPr>
          <p:nvPr>
            <p:ph idx="1"/>
          </p:nvPr>
        </p:nvSpPr>
        <p:spPr/>
        <p:txBody>
          <a:bodyPr/>
          <a:lstStyle/>
          <a:p>
            <a:r>
              <a:rPr lang="en-US" dirty="0" smtClean="0"/>
              <a:t>Before </a:t>
            </a:r>
            <a:r>
              <a:rPr lang="en-US" dirty="0" smtClean="0"/>
              <a:t>being </a:t>
            </a:r>
            <a:r>
              <a:rPr lang="en-US" dirty="0" smtClean="0"/>
              <a:t>a web developer and start applying for jobs, </a:t>
            </a:r>
            <a:r>
              <a:rPr lang="en-US" dirty="0" smtClean="0"/>
              <a:t>we’ll </a:t>
            </a:r>
            <a:r>
              <a:rPr lang="en-US" dirty="0" smtClean="0"/>
              <a:t>need to master the following skills:</a:t>
            </a:r>
          </a:p>
          <a:p>
            <a:pPr>
              <a:buFont typeface="Wingdings" pitchFamily="2" charset="2"/>
              <a:buChar char="Ø"/>
            </a:pPr>
            <a:r>
              <a:rPr lang="en-US" b="1" dirty="0" smtClean="0"/>
              <a:t>Languages: HTML, CSS and </a:t>
            </a:r>
            <a:r>
              <a:rPr lang="en-US" b="1" dirty="0" smtClean="0"/>
              <a:t>JavaScript</a:t>
            </a:r>
          </a:p>
          <a:p>
            <a:pPr>
              <a:buFont typeface="Wingdings" pitchFamily="2" charset="2"/>
              <a:buChar char="Ø"/>
            </a:pPr>
            <a:r>
              <a:rPr lang="en-US" b="1" dirty="0" smtClean="0"/>
              <a:t>Libraries and Frameworks: Bootstrap and </a:t>
            </a:r>
            <a:r>
              <a:rPr lang="en-US" b="1" dirty="0" smtClean="0"/>
              <a:t>jQuery</a:t>
            </a:r>
          </a:p>
          <a:p>
            <a:pPr>
              <a:buFont typeface="Wingdings" pitchFamily="2" charset="2"/>
              <a:buChar char="Ø"/>
            </a:pPr>
            <a:r>
              <a:rPr lang="fr-FR" b="1" dirty="0" smtClean="0"/>
              <a:t>Git and </a:t>
            </a:r>
            <a:r>
              <a:rPr lang="fr-FR" b="1" dirty="0" smtClean="0"/>
              <a:t>GitHub</a:t>
            </a:r>
          </a:p>
          <a:p>
            <a:pPr>
              <a:buFont typeface="Wingdings" pitchFamily="2" charset="2"/>
              <a:buChar char="Ø"/>
            </a:pPr>
            <a:r>
              <a:rPr lang="en-US" b="1" dirty="0" smtClean="0"/>
              <a:t>Optional: Design Software Sketch and Photoshop</a:t>
            </a:r>
            <a:r>
              <a:rPr lang="en-US" dirty="0" smtClean="0"/>
              <a:t/>
            </a:r>
            <a:br>
              <a:rPr lang="en-US" dirty="0" smtClean="0"/>
            </a:br>
            <a:endParaRPr lang="fr-FR" dirty="0"/>
          </a:p>
        </p:txBody>
      </p:sp>
    </p:spTree>
  </p:cSld>
  <p:clrMapOvr>
    <a:masterClrMapping/>
  </p:clrMapOvr>
  <p:transition spd="med">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0" i="1" dirty="0" smtClean="0"/>
              <a:t>What’s the role of a web </a:t>
            </a:r>
            <a:r>
              <a:rPr lang="en-US" b="0" i="1" dirty="0" smtClean="0"/>
              <a:t>developer?</a:t>
            </a:r>
            <a:endParaRPr lang="fr-FR" dirty="0"/>
          </a:p>
        </p:txBody>
      </p:sp>
      <p:sp>
        <p:nvSpPr>
          <p:cNvPr id="3" name="Espace réservé du contenu 2"/>
          <p:cNvSpPr>
            <a:spLocks noGrp="1"/>
          </p:cNvSpPr>
          <p:nvPr>
            <p:ph idx="1"/>
          </p:nvPr>
        </p:nvSpPr>
        <p:spPr/>
        <p:txBody>
          <a:bodyPr>
            <a:normAutofit fontScale="92500" lnSpcReduction="10000"/>
          </a:bodyPr>
          <a:lstStyle/>
          <a:p>
            <a:r>
              <a:rPr lang="en-US" dirty="0" smtClean="0"/>
              <a:t>Speaking of web development </a:t>
            </a:r>
            <a:r>
              <a:rPr lang="en-US" dirty="0" smtClean="0"/>
              <a:t>role’s, </a:t>
            </a:r>
            <a:r>
              <a:rPr lang="en-US" dirty="0" smtClean="0"/>
              <a:t>there are three that </a:t>
            </a:r>
            <a:r>
              <a:rPr lang="en-US" dirty="0" smtClean="0"/>
              <a:t>we </a:t>
            </a:r>
            <a:r>
              <a:rPr lang="en-US" dirty="0" smtClean="0"/>
              <a:t>should </a:t>
            </a:r>
            <a:r>
              <a:rPr lang="en-US" dirty="0" smtClean="0"/>
              <a:t>make the difference between.</a:t>
            </a:r>
          </a:p>
          <a:p>
            <a:pPr>
              <a:buFont typeface="Wingdings" pitchFamily="2" charset="2"/>
              <a:buChar char="v"/>
            </a:pPr>
            <a:r>
              <a:rPr lang="fr-FR" dirty="0" smtClean="0"/>
              <a:t>Frontend developers:code the frontend of a website, bring the web designer’s designs to life using HTML , </a:t>
            </a:r>
            <a:r>
              <a:rPr lang="fr-FR" dirty="0" smtClean="0"/>
              <a:t>J</a:t>
            </a:r>
            <a:r>
              <a:rPr lang="fr-FR" dirty="0" smtClean="0"/>
              <a:t>avaScript and CSS and ensure responsive design.</a:t>
            </a:r>
          </a:p>
          <a:p>
            <a:pPr>
              <a:buFont typeface="Wingdings" pitchFamily="2" charset="2"/>
              <a:buChar char="v"/>
            </a:pPr>
            <a:r>
              <a:rPr lang="fr-FR" dirty="0" smtClean="0"/>
              <a:t>Backend developers:</a:t>
            </a:r>
          </a:p>
          <a:p>
            <a:pPr>
              <a:buNone/>
            </a:pPr>
            <a:r>
              <a:rPr lang="fr-FR" dirty="0" smtClean="0"/>
              <a:t> -</a:t>
            </a:r>
            <a:r>
              <a:rPr lang="fr-FR" dirty="0" smtClean="0"/>
              <a:t>W</a:t>
            </a:r>
            <a:r>
              <a:rPr lang="fr-FR" dirty="0" smtClean="0"/>
              <a:t>ork behind the scenes, building and maintaining the technology needed to power the frontend.</a:t>
            </a:r>
          </a:p>
          <a:p>
            <a:pPr>
              <a:buNone/>
            </a:pPr>
            <a:r>
              <a:rPr lang="fr-FR" dirty="0" smtClean="0"/>
              <a:t>-Ensure that everything the frontend developer builds is fully functional.</a:t>
            </a:r>
          </a:p>
          <a:p>
            <a:pPr>
              <a:buNone/>
            </a:pPr>
            <a:r>
              <a:rPr lang="fr-FR" dirty="0" smtClean="0"/>
              <a:t>-Create and manage the database.</a:t>
            </a:r>
            <a:endParaRPr lang="fr-FR" dirty="0"/>
          </a:p>
        </p:txBody>
      </p:sp>
    </p:spTree>
  </p:cSld>
  <p:clrMapOvr>
    <a:masterClrMapping/>
  </p:clrMapOvr>
  <p:transition spd="med">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457200" y="500042"/>
            <a:ext cx="7239000" cy="5955694"/>
          </a:xfrm>
        </p:spPr>
        <p:txBody>
          <a:bodyPr/>
          <a:lstStyle/>
          <a:p>
            <a:pPr>
              <a:buFont typeface="Wingdings" pitchFamily="2" charset="2"/>
              <a:buChar char="v"/>
            </a:pPr>
            <a:r>
              <a:rPr lang="fr-FR" dirty="0" smtClean="0"/>
              <a:t>Full stack developers:</a:t>
            </a:r>
          </a:p>
          <a:p>
            <a:pPr>
              <a:buNone/>
            </a:pPr>
            <a:r>
              <a:rPr lang="fr-FR" dirty="0" smtClean="0"/>
              <a:t>-Experts in both backend and frontend development</a:t>
            </a:r>
          </a:p>
          <a:p>
            <a:pPr>
              <a:buNone/>
            </a:pPr>
            <a:r>
              <a:rPr lang="fr-FR" dirty="0" smtClean="0"/>
              <a:t>-Guide on strategy and best practices.</a:t>
            </a:r>
          </a:p>
          <a:p>
            <a:pPr>
              <a:buNone/>
            </a:pPr>
            <a:r>
              <a:rPr lang="fr-FR" dirty="0" smtClean="0"/>
              <a:t>-Well_versed in both business logic and user experience.</a:t>
            </a:r>
            <a:endParaRPr lang="fr-FR" dirty="0"/>
          </a:p>
        </p:txBody>
      </p:sp>
    </p:spTree>
  </p:cSld>
  <p:clrMapOvr>
    <a:masterClrMapping/>
  </p:clrMapOvr>
  <p:transition spd="med">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107</TotalTime>
  <Words>296</Words>
  <Application>Microsoft Office PowerPoint</Application>
  <PresentationFormat>Affichage à l'écran (4:3)</PresentationFormat>
  <Paragraphs>24</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Opulent</vt:lpstr>
      <vt:lpstr>Web Fundamentals Checkpoint project  </vt:lpstr>
      <vt:lpstr>How does the web works?</vt:lpstr>
      <vt:lpstr>What do you need to be a web developer?</vt:lpstr>
      <vt:lpstr>What’s the role of a web developer?</vt:lpstr>
      <vt:lpstr>Diapositive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Checkpoint project</dc:title>
  <dc:creator>Lenovo</dc:creator>
  <cp:lastModifiedBy>Lenovo</cp:lastModifiedBy>
  <cp:revision>16</cp:revision>
  <dcterms:created xsi:type="dcterms:W3CDTF">2020-09-02T10:05:37Z</dcterms:created>
  <dcterms:modified xsi:type="dcterms:W3CDTF">2020-09-02T11:52:56Z</dcterms:modified>
</cp:coreProperties>
</file>