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7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0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3212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2759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0645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2717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7104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7217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0590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3002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5327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9579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3882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89A15-8ADB-4922-B06F-F52EE419614A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B285-26B5-4AA4-9DD7-09915A9677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1033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2"/>
                </a:solidFill>
              </a:rPr>
              <a:t>relational</a:t>
            </a:r>
            <a:r>
              <a:rPr lang="fr-FR" dirty="0" smtClean="0">
                <a:solidFill>
                  <a:schemeClr val="accent2"/>
                </a:solidFill>
              </a:rPr>
              <a:t> Model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63040" y="4377101"/>
            <a:ext cx="9144000" cy="734831"/>
          </a:xfrm>
        </p:spPr>
        <p:txBody>
          <a:bodyPr/>
          <a:lstStyle/>
          <a:p>
            <a:r>
              <a:rPr lang="fr-FR" dirty="0" err="1" smtClean="0"/>
              <a:t>Zaara</a:t>
            </a:r>
            <a:r>
              <a:rPr lang="fr-FR" dirty="0" smtClean="0"/>
              <a:t> </a:t>
            </a:r>
            <a:r>
              <a:rPr lang="fr-FR" dirty="0" err="1" smtClean="0"/>
              <a:t>zaynab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1915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2956" y="961754"/>
            <a:ext cx="10058400" cy="43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646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73629" y="1210491"/>
            <a:ext cx="10515600" cy="55064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Employee(</a:t>
            </a:r>
            <a:r>
              <a:rPr lang="fr-FR" sz="2000" b="1" dirty="0" err="1" smtClean="0"/>
              <a:t>Employee_id</a:t>
            </a:r>
            <a:r>
              <a:rPr lang="fr-FR" sz="2000" dirty="0" smtClean="0"/>
              <a:t>, </a:t>
            </a:r>
            <a:r>
              <a:rPr lang="fr-FR" sz="2000" dirty="0" err="1" smtClean="0"/>
              <a:t>Employee_name</a:t>
            </a:r>
            <a:r>
              <a:rPr lang="fr-FR" sz="2000" dirty="0" smtClean="0"/>
              <a:t> , Employee_</a:t>
            </a:r>
            <a:r>
              <a:rPr lang="fr-FR" sz="2000" dirty="0" err="1" smtClean="0"/>
              <a:t>speciality</a:t>
            </a:r>
            <a:r>
              <a:rPr lang="fr-FR" sz="2000" b="1" i="1" dirty="0" smtClean="0"/>
              <a:t>,#</a:t>
            </a:r>
            <a:r>
              <a:rPr lang="fr-FR" sz="2000" b="1" i="1" dirty="0" err="1" smtClean="0"/>
              <a:t>Hotel_id</a:t>
            </a:r>
            <a:r>
              <a:rPr lang="fr-FR" sz="2000" b="1" i="1" dirty="0" smtClean="0"/>
              <a:t> , #</a:t>
            </a:r>
            <a:r>
              <a:rPr lang="fr-FR" sz="2000" b="1" i="1" dirty="0" err="1" smtClean="0"/>
              <a:t>Director_id</a:t>
            </a:r>
            <a:r>
              <a:rPr lang="fr-FR" sz="2400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err="1" smtClean="0"/>
              <a:t>Hotel</a:t>
            </a:r>
            <a:r>
              <a:rPr lang="fr-FR" sz="2400" dirty="0" smtClean="0"/>
              <a:t>(</a:t>
            </a:r>
            <a:r>
              <a:rPr lang="fr-FR" sz="2000" b="1" dirty="0" smtClean="0"/>
              <a:t>Hotel_id</a:t>
            </a:r>
            <a:r>
              <a:rPr lang="fr-FR" sz="2000" dirty="0" smtClean="0"/>
              <a:t>,Hotel_</a:t>
            </a:r>
            <a:r>
              <a:rPr lang="fr-FR" sz="2000" dirty="0" err="1" smtClean="0"/>
              <a:t>name</a:t>
            </a:r>
            <a:r>
              <a:rPr lang="fr-FR" sz="2000" b="1" i="1" dirty="0" smtClean="0"/>
              <a:t>,#</a:t>
            </a:r>
            <a:r>
              <a:rPr lang="fr-FR" sz="2000" b="1" i="1" dirty="0" err="1" smtClean="0"/>
              <a:t>Type_id</a:t>
            </a:r>
            <a:r>
              <a:rPr lang="fr-FR" sz="2000" b="1" i="1" dirty="0" smtClean="0"/>
              <a:t> </a:t>
            </a:r>
            <a:r>
              <a:rPr lang="fr-FR" sz="2400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Type(</a:t>
            </a:r>
            <a:r>
              <a:rPr lang="fr-FR" sz="2000" b="1" dirty="0" err="1"/>
              <a:t>T</a:t>
            </a:r>
            <a:r>
              <a:rPr lang="fr-FR" sz="2000" b="1" dirty="0" err="1" smtClean="0"/>
              <a:t>ype_id</a:t>
            </a:r>
            <a:r>
              <a:rPr lang="fr-FR" sz="2000" dirty="0" smtClean="0"/>
              <a:t> ,</a:t>
            </a:r>
            <a:r>
              <a:rPr lang="fr-FR" sz="2000" dirty="0" err="1" smtClean="0"/>
              <a:t>Type_Name</a:t>
            </a:r>
            <a:r>
              <a:rPr lang="fr-FR" sz="2400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Room(</a:t>
            </a:r>
            <a:r>
              <a:rPr lang="fr-FR" sz="2000" b="1" dirty="0" err="1" smtClean="0"/>
              <a:t>Room_id</a:t>
            </a:r>
            <a:r>
              <a:rPr lang="fr-FR" sz="2000" dirty="0" err="1" smtClean="0"/>
              <a:t>,Floor</a:t>
            </a:r>
            <a:r>
              <a:rPr lang="fr-FR" sz="2000" dirty="0" smtClean="0"/>
              <a:t>, </a:t>
            </a:r>
            <a:r>
              <a:rPr lang="fr-FR" sz="2000" b="1" i="1" dirty="0" smtClean="0"/>
              <a:t>#</a:t>
            </a:r>
            <a:r>
              <a:rPr lang="fr-FR" sz="2000" b="1" i="1" dirty="0" err="1" smtClean="0"/>
              <a:t>Hotel_id</a:t>
            </a:r>
            <a:r>
              <a:rPr lang="fr-FR" sz="2000" b="1" i="1" dirty="0" smtClean="0"/>
              <a:t> </a:t>
            </a:r>
            <a:r>
              <a:rPr lang="fr-FR" sz="2000" b="1" dirty="0" smtClean="0"/>
              <a:t>, </a:t>
            </a:r>
            <a:r>
              <a:rPr lang="fr-FR" sz="2000" b="1" i="1" dirty="0" smtClean="0"/>
              <a:t>#</a:t>
            </a:r>
            <a:r>
              <a:rPr lang="fr-FR" sz="2000" b="1" i="1" dirty="0" err="1" smtClean="0"/>
              <a:t>Category_id</a:t>
            </a:r>
            <a:r>
              <a:rPr lang="fr-FR" sz="2400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err="1" smtClean="0"/>
              <a:t>Category</a:t>
            </a:r>
            <a:r>
              <a:rPr lang="fr-FR" sz="2400" dirty="0" smtClean="0"/>
              <a:t>(</a:t>
            </a:r>
            <a:r>
              <a:rPr lang="fr-FR" sz="2000" b="1" dirty="0" err="1" smtClean="0"/>
              <a:t>Category_id</a:t>
            </a:r>
            <a:r>
              <a:rPr lang="fr-FR" sz="2000" dirty="0" err="1" smtClean="0"/>
              <a:t>,Category_name,Price</a:t>
            </a:r>
            <a:r>
              <a:rPr lang="fr-FR" sz="2000" dirty="0" smtClean="0"/>
              <a:t> , </a:t>
            </a:r>
            <a:r>
              <a:rPr lang="fr-FR" sz="2000" dirty="0" err="1" smtClean="0"/>
              <a:t>Beds_numbers</a:t>
            </a:r>
            <a:r>
              <a:rPr lang="fr-FR" sz="2400" dirty="0" smtClean="0"/>
              <a:t>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39336746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</Words>
  <Application>Microsoft Office PowerPoint</Application>
  <PresentationFormat>Personnalisé</PresentationFormat>
  <Paragraphs>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relational Model</vt:lpstr>
      <vt:lpstr>Diapositive 2</vt:lpstr>
      <vt:lpstr>Diapositive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</dc:title>
  <dc:creator>Lenovo</dc:creator>
  <cp:lastModifiedBy>Lenovo</cp:lastModifiedBy>
  <cp:revision>4</cp:revision>
  <dcterms:created xsi:type="dcterms:W3CDTF">2020-12-12T14:02:48Z</dcterms:created>
  <dcterms:modified xsi:type="dcterms:W3CDTF">2021-02-02T15:02:48Z</dcterms:modified>
</cp:coreProperties>
</file>