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78800385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78800385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78800385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78800385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7880038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7880038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7880038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7880038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7880038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7880038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7880038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7880038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7880038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7880038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78800385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78800385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78800385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78800385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78800385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7880038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MMA Fighter database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Zayne Jamil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GB"/>
              <a:t>This project has improved my confidence with working with various different code languages, IDEs and general best practices.</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GB"/>
              <a:t>All required MVPs were met and within the time limit.</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GB"/>
              <a:t>More functionalities can be seen that would be useful to add.</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GB"/>
              <a:t>Improvements with </a:t>
            </a:r>
            <a:r>
              <a:rPr lang="en-GB"/>
              <a:t>readability</a:t>
            </a:r>
            <a:r>
              <a:rPr lang="en-GB"/>
              <a:t> on the front end are apparent.</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CONCEPT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Wanted to make an application in which fighters could be logged alongside their MMA records written in the standard format (W-L-D (NCs)).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Wanted to be able to search for a fighter by their name.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Wanted to to be able to compare two fighters side by side.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SPRINT PLAN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My sprints were mainly split up into </a:t>
            </a:r>
            <a:r>
              <a:rPr lang="en-GB"/>
              <a:t>singular</a:t>
            </a:r>
            <a:r>
              <a:rPr lang="en-GB"/>
              <a:t> sections as this helped with version control.</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GB"/>
              <a:t>Sprints were split into the following general sections.</a:t>
            </a:r>
            <a:endParaRPr/>
          </a:p>
          <a:p>
            <a:pPr indent="-317500" lvl="1" marL="914400" rtl="0" algn="l">
              <a:spcBef>
                <a:spcPts val="0"/>
              </a:spcBef>
              <a:spcAft>
                <a:spcPts val="0"/>
              </a:spcAft>
              <a:buSzPts val="1400"/>
              <a:buChar char="○"/>
            </a:pPr>
            <a:r>
              <a:rPr lang="en-GB"/>
              <a:t>Front end functionality, mainly JavaScript as HTML </a:t>
            </a:r>
            <a:r>
              <a:rPr lang="en-GB"/>
              <a:t>design</a:t>
            </a:r>
            <a:r>
              <a:rPr lang="en-GB"/>
              <a:t> implemented BootStrap which made the workload much more manageable.</a:t>
            </a:r>
            <a:endParaRPr/>
          </a:p>
          <a:p>
            <a:pPr indent="-317500" lvl="1" marL="914400" rtl="0" algn="l">
              <a:spcBef>
                <a:spcPts val="0"/>
              </a:spcBef>
              <a:spcAft>
                <a:spcPts val="0"/>
              </a:spcAft>
              <a:buSzPts val="1400"/>
              <a:buChar char="○"/>
            </a:pPr>
            <a:r>
              <a:rPr lang="en-GB"/>
              <a:t>Front end testing done through Selenium.</a:t>
            </a:r>
            <a:endParaRPr/>
          </a:p>
          <a:p>
            <a:pPr indent="-317500" lvl="1" marL="914400" rtl="0" algn="l">
              <a:spcBef>
                <a:spcPts val="0"/>
              </a:spcBef>
              <a:spcAft>
                <a:spcPts val="0"/>
              </a:spcAft>
              <a:buSzPts val="1400"/>
              <a:buChar char="○"/>
            </a:pPr>
            <a:r>
              <a:rPr lang="en-GB"/>
              <a:t>Back end functionality, using Java to perform CRUD functions on each fighter.</a:t>
            </a:r>
            <a:endParaRPr/>
          </a:p>
          <a:p>
            <a:pPr indent="-317500" lvl="1" marL="914400" rtl="0" algn="l">
              <a:spcBef>
                <a:spcPts val="0"/>
              </a:spcBef>
              <a:spcAft>
                <a:spcPts val="0"/>
              </a:spcAft>
              <a:buSzPts val="1400"/>
              <a:buChar char="○"/>
            </a:pPr>
            <a:r>
              <a:rPr lang="en-GB"/>
              <a:t>Back end testing using JUnit and Mockito.</a:t>
            </a:r>
            <a:endParaRPr/>
          </a:p>
          <a:p>
            <a:pPr indent="-317500" lvl="1" marL="914400" rtl="0" algn="l">
              <a:spcBef>
                <a:spcPts val="0"/>
              </a:spcBef>
              <a:spcAft>
                <a:spcPts val="0"/>
              </a:spcAft>
              <a:buSzPts val="1400"/>
              <a:buChar char="○"/>
            </a:pPr>
            <a:r>
              <a:rPr lang="en-GB"/>
              <a:t>User stories, required documentation and acceptance criteria were all tracked using sprints too.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CONSULTANT JOURNEY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Initially wanted to make multiple pages with different </a:t>
            </a:r>
            <a:r>
              <a:rPr lang="en-GB"/>
              <a:t>functions such as a comparison page and a page solely for adding a fighter into the database.</a:t>
            </a:r>
            <a:endParaRPr/>
          </a:p>
          <a:p>
            <a:pPr indent="0" lvl="0" marL="457200" rtl="0" algn="l">
              <a:spcBef>
                <a:spcPts val="1200"/>
              </a:spcBef>
              <a:spcAft>
                <a:spcPts val="0"/>
              </a:spcAft>
              <a:buNone/>
            </a:pPr>
            <a:r>
              <a:rPr lang="en-GB"/>
              <a:t>Why did I decide to make a single page application?</a:t>
            </a:r>
            <a:endParaRPr/>
          </a:p>
          <a:p>
            <a:pPr indent="-342900" lvl="0" marL="457200" rtl="0" algn="l">
              <a:spcBef>
                <a:spcPts val="1200"/>
              </a:spcBef>
              <a:spcAft>
                <a:spcPts val="0"/>
              </a:spcAft>
              <a:buSzPts val="1800"/>
              <a:buChar char="●"/>
            </a:pPr>
            <a:r>
              <a:rPr lang="en-GB"/>
              <a:t>Didn’t take long to leave this until after the MVP had been reached since there was constraints on time.</a:t>
            </a:r>
            <a:endParaRPr/>
          </a:p>
          <a:p>
            <a:pPr indent="-342900" lvl="0" marL="457200" rtl="0" algn="l">
              <a:spcBef>
                <a:spcPts val="0"/>
              </a:spcBef>
              <a:spcAft>
                <a:spcPts val="0"/>
              </a:spcAft>
              <a:buSzPts val="1800"/>
              <a:buChar char="●"/>
            </a:pPr>
            <a:r>
              <a:rPr lang="en-GB"/>
              <a:t>Decided that the same functionality to add a fighter could be done with much less effort and would consume less time.</a:t>
            </a:r>
            <a:endParaRPr/>
          </a:p>
          <a:p>
            <a:pPr indent="-342900" lvl="0" marL="457200" rtl="0" algn="l">
              <a:spcBef>
                <a:spcPts val="0"/>
              </a:spcBef>
              <a:spcAft>
                <a:spcPts val="0"/>
              </a:spcAft>
              <a:buSzPts val="1800"/>
              <a:buChar char="●"/>
            </a:pPr>
            <a:r>
              <a:rPr lang="en-GB"/>
              <a:t>Comparison feature was not required in the MVP so in the end to save time it was omitted. This could be added in the future.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CI</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Continuous</a:t>
            </a:r>
            <a:r>
              <a:rPr lang="en-GB"/>
              <a:t> integration with?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Testing for the back end Java application was done using JUnit and Mockito, integration tests were run for the controllers and unit tests were run for the services.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Front end testing was done using Selenium written in Java, this tested all the features of the front end. That being the add, search and update functionalities alongside the delete and read all features of the webpage.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DEMONSTRATION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Read All - Add - Update - Delete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SPRINT REVIEW</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Most tasks were completed within the </a:t>
            </a:r>
            <a:r>
              <a:rPr lang="en-GB"/>
              <a:t>allotted</a:t>
            </a:r>
            <a:r>
              <a:rPr lang="en-GB"/>
              <a:t> time. Some issues became apparent near the end of the project.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Some tasks could have been made more specific as to delegate time for </a:t>
            </a:r>
            <a:r>
              <a:rPr lang="en-GB"/>
              <a:t>tasks more accurately.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Bugs with Selenium testing lead to delays in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SPRINT RETROSPECTIVE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a:t>Tasks could be made to be more </a:t>
            </a:r>
            <a:r>
              <a:rPr lang="en-GB"/>
              <a:t>specific.</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GB"/>
              <a:t>The readability of the results on the front end could be improved.</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GB"/>
              <a:t>Cleaner organisation of files so when using version control there was less confusion when changing branches and pushing files to GitHub.</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GB"/>
              <a:t>Time management could be improved to leave time for some minor fixes and documentation.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