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56500" cy="10693400"/>
  <p:notesSz cx="7556500" cy="10693400"/>
  <p:embeddedFontLst>
    <p:embeddedFont>
      <p:font typeface="RHWFTS+Roboto Bold"/>
      <p:regular r:id="rId14"/>
    </p:embeddedFont>
    <p:embeddedFont>
      <p:font typeface="FSHSRH+Roboto"/>
      <p:regular r:id="rId15"/>
    </p:embeddedFont>
    <p:embeddedFont>
      <p:font typeface="PKGJRP+Roboto Bold"/>
      <p:regular r:id="rId16"/>
    </p:embeddedFont>
    <p:embeddedFont>
      <p:font typeface="SHIJTL+Roboto Bold"/>
      <p:regular r:id="rId17"/>
    </p:embeddedFont>
    <p:embeddedFont>
      <p:font typeface="NHITBM+Roboto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font" Target="fonts/font1.fntdata" /><Relationship Id="rId15" Type="http://schemas.openxmlformats.org/officeDocument/2006/relationships/font" Target="fonts/font2.fntdata" /><Relationship Id="rId16" Type="http://schemas.openxmlformats.org/officeDocument/2006/relationships/font" Target="fonts/font3.fntdata" /><Relationship Id="rId17" Type="http://schemas.openxmlformats.org/officeDocument/2006/relationships/font" Target="fonts/font4.fntdata" /><Relationship Id="rId18" Type="http://schemas.openxmlformats.org/officeDocument/2006/relationships/font" Target="fonts/font5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hyperlink" Target="https://thirdpartyflightbooking.blogspot.com/" TargetMode="External" /><Relationship Id="rId4" Type="http://schemas.openxmlformats.org/officeDocument/2006/relationships/hyperlink" Target="https://thirdpartyflightbooking.blogspot.com/2023/08/third-party-flight-booking.html" TargetMode="External" /><Relationship Id="rId5" Type="http://schemas.openxmlformats.org/officeDocument/2006/relationships/hyperlink" Target="https://lockairfare.com/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hyperlink" Target="https://lockairfare.com/" TargetMode="Ex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Relationship Id="rId3" Type="http://schemas.openxmlformats.org/officeDocument/2006/relationships/hyperlink" Target="https://lockairfare.com/" TargetMode="External" /><Relationship Id="rId4" Type="http://schemas.openxmlformats.org/officeDocument/2006/relationships/hyperlink" Target="https://blogger.googleusercontent.com/img/b/R29vZ2xl/AVvXsEjJIf3jqlzEOgde1Ej2j1F6caj3rynbPu2i8tZufhffsPgiuTh9TMt0nlQItzzRrAv3WBukdLhyUiXIlXccoUTdf5V3zq04XChTjoJLnB4oHkf4rR17XnyPgL8GAkcZ4LMq51FTCCqvwbF72wvOFxE6k9_HyNVcgi76V-Ug1X-8nsXdi0pBK3cEy50HxA/s770/flight-10.webp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hyperlink" Target="https://lockairfare.com/" TargetMode="Ex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hyperlink" Target="https://lockairfare.com/" TargetMode="Ex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hyperlink" Target="http://www.offset.com/photos/394244" TargetMode="Ex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457200" y="457200"/>
            <a:ext cx="6858000" cy="10236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6800" y="778519"/>
            <a:ext cx="2760203" cy="305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</a:t>
            </a:r>
            <a:r>
              <a:rPr dirty="0" sz="1800" b="1">
                <a:solidFill>
                  <a:srgbClr val="ffffff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party</a:t>
            </a:r>
            <a:r>
              <a:rPr dirty="0" sz="1800" spc="-10" b="1">
                <a:solidFill>
                  <a:srgbClr val="ffffff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b="1">
                <a:solidFill>
                  <a:srgbClr val="ffffff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됍ight</a:t>
            </a:r>
            <a:r>
              <a:rPr dirty="0" sz="1800" b="1">
                <a:solidFill>
                  <a:srgbClr val="ffffff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b="1">
                <a:solidFill>
                  <a:srgbClr val="ffffff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1720118"/>
            <a:ext cx="2542886" cy="283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212121"/>
                </a:solidFill>
                <a:latin typeface="RHWFTS+Roboto Bold"/>
                <a:cs typeface="RHWFTS+Roboto Bold"/>
              </a:rPr>
              <a:t>Third</a:t>
            </a:r>
            <a:r>
              <a:rPr dirty="0" sz="1650" b="1">
                <a:solidFill>
                  <a:srgbClr val="212121"/>
                </a:solidFill>
                <a:latin typeface="RHWFTS+Roboto Bold"/>
                <a:cs typeface="RHWFTS+Roboto Bold"/>
              </a:rPr>
              <a:t> </a:t>
            </a:r>
            <a:r>
              <a:rPr dirty="0" sz="1650" spc="10" b="1">
                <a:solidFill>
                  <a:srgbClr val="212121"/>
                </a:solidFill>
                <a:latin typeface="RHWFTS+Roboto Bold"/>
                <a:cs typeface="RHWFTS+Roboto Bold"/>
              </a:rPr>
              <a:t>party</a:t>
            </a:r>
            <a:r>
              <a:rPr dirty="0" sz="1650" spc="-10" b="1">
                <a:solidFill>
                  <a:srgbClr val="212121"/>
                </a:solidFill>
                <a:latin typeface="RHWFTS+Roboto Bold"/>
                <a:cs typeface="RHWFTS+Roboto Bold"/>
              </a:rPr>
              <a:t> </a:t>
            </a:r>
            <a:r>
              <a:rPr dirty="0" sz="1650" b="1">
                <a:solidFill>
                  <a:srgbClr val="212121"/>
                </a:solidFill>
                <a:latin typeface="RHWFTS+Roboto Bold"/>
                <a:cs typeface="RHWFTS+Roboto Bold"/>
              </a:rPr>
              <a:t>됍ight</a:t>
            </a:r>
            <a:r>
              <a:rPr dirty="0" sz="1650" b="1">
                <a:solidFill>
                  <a:srgbClr val="212121"/>
                </a:solidFill>
                <a:latin typeface="RHWFTS+Roboto Bold"/>
                <a:cs typeface="RHWFTS+Roboto Bold"/>
              </a:rPr>
              <a:t> </a:t>
            </a:r>
            <a:r>
              <a:rPr dirty="0" sz="1650" b="1">
                <a:solidFill>
                  <a:srgbClr val="212121"/>
                </a:solidFill>
                <a:latin typeface="RHWFTS+Roboto Bold"/>
                <a:cs typeface="RHWFTS+Roboto Bold"/>
              </a:rPr>
              <a:t>booking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2153449"/>
            <a:ext cx="1183011" cy="205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2">
                <a:solidFill>
                  <a:srgbClr val="000000"/>
                </a:solidFill>
                <a:latin typeface="FSHSRH+Roboto"/>
                <a:cs typeface="FSHSRH+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August</a:t>
            </a:r>
            <a:r>
              <a:rPr dirty="0" sz="1100">
                <a:solidFill>
                  <a:srgbClr val="000000"/>
                </a:solidFill>
                <a:latin typeface="FSHSRH+Roboto"/>
                <a:cs typeface="FSHSRH+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4">
                <a:solidFill>
                  <a:srgbClr val="000000"/>
                </a:solidFill>
                <a:latin typeface="FSHSRH+Roboto"/>
                <a:cs typeface="FSHSRH+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02,</a:t>
            </a:r>
            <a:r>
              <a:rPr dirty="0" sz="1100">
                <a:solidFill>
                  <a:srgbClr val="000000"/>
                </a:solidFill>
                <a:latin typeface="FSHSRH+Roboto"/>
                <a:cs typeface="FSHSRH+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4">
                <a:solidFill>
                  <a:srgbClr val="000000"/>
                </a:solidFill>
                <a:latin typeface="FSHSRH+Roboto"/>
                <a:cs typeface="FSHSRH+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3459" y="2550169"/>
            <a:ext cx="2697807" cy="305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196f3"/>
                </a:solidFill>
                <a:latin typeface="FSHSRH+Roboto"/>
                <a:cs typeface="FSHSRH+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Third-party</a:t>
            </a:r>
            <a:r>
              <a:rPr dirty="0" sz="1800">
                <a:solidFill>
                  <a:srgbClr val="2196f3"/>
                </a:solidFill>
                <a:latin typeface="FSHSRH+Roboto"/>
                <a:cs typeface="FSHSRH+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>
                <a:solidFill>
                  <a:srgbClr val="2196f3"/>
                </a:solidFill>
                <a:latin typeface="FSHSRH+Roboto"/>
                <a:cs typeface="FSHSRH+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됍ight</a:t>
            </a:r>
            <a:r>
              <a:rPr dirty="0" sz="1800">
                <a:solidFill>
                  <a:srgbClr val="2196f3"/>
                </a:solidFill>
                <a:latin typeface="FSHSRH+Roboto"/>
                <a:cs typeface="FSHSRH+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>
                <a:solidFill>
                  <a:srgbClr val="2196f3"/>
                </a:solidFill>
                <a:latin typeface="FSHSRH+Roboto"/>
                <a:cs typeface="FSHSRH+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600" y="3355664"/>
            <a:ext cx="1094119" cy="2390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757575"/>
                </a:solidFill>
                <a:latin typeface="RHWFTS+Roboto Bold"/>
                <a:cs typeface="RHWFTS+Roboto Bold"/>
              </a:rPr>
              <a:t>Introduction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600" y="3753649"/>
            <a:ext cx="5942738" cy="1348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When</a:t>
            </a:r>
            <a:r>
              <a:rPr dirty="0" sz="1100" spc="14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it</a:t>
            </a:r>
            <a:r>
              <a:rPr dirty="0" sz="1100" spc="15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comes</a:t>
            </a:r>
            <a:r>
              <a:rPr dirty="0" sz="1100" spc="14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17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15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됍ights,</a:t>
            </a:r>
            <a:r>
              <a:rPr dirty="0" sz="1100" spc="14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15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want</a:t>
            </a:r>
            <a:r>
              <a:rPr dirty="0" sz="1100" spc="14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16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seamless</a:t>
            </a:r>
            <a:r>
              <a:rPr dirty="0" sz="1100" spc="15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experience</a:t>
            </a:r>
            <a:r>
              <a:rPr dirty="0" sz="1100" spc="15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that</a:t>
            </a:r>
            <a:r>
              <a:rPr dirty="0" sz="1100" spc="14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guarantees</a:t>
            </a:r>
            <a:r>
              <a:rPr dirty="0" sz="1100" spc="15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best</a:t>
            </a:r>
            <a:r>
              <a:rPr dirty="0" sz="1100" spc="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prices</a:t>
            </a:r>
            <a:r>
              <a:rPr dirty="0" sz="1100" spc="2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2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options.</a:t>
            </a:r>
            <a:r>
              <a:rPr dirty="0" sz="1100" spc="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While</a:t>
            </a:r>
            <a:r>
              <a:rPr dirty="0" sz="1100" spc="2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many</a:t>
            </a:r>
            <a:r>
              <a:rPr dirty="0" sz="1100" spc="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websites</a:t>
            </a:r>
            <a:r>
              <a:rPr dirty="0" sz="1100" spc="2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offer</a:t>
            </a:r>
            <a:r>
              <a:rPr dirty="0" sz="1100" spc="2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their</a:t>
            </a:r>
            <a:r>
              <a:rPr dirty="0" sz="1100" spc="2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in-house</a:t>
            </a:r>
            <a:r>
              <a:rPr dirty="0" sz="1100" spc="2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2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services,</a:t>
            </a: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third-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party</a:t>
            </a:r>
            <a:r>
              <a:rPr dirty="0" sz="1100" spc="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8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8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services</a:t>
            </a:r>
            <a:r>
              <a:rPr dirty="0" sz="1100" spc="8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have</a:t>
            </a:r>
            <a:r>
              <a:rPr dirty="0" sz="1100" spc="9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emerged</a:t>
            </a:r>
            <a:r>
              <a:rPr dirty="0" sz="1100" spc="8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as</a:t>
            </a:r>
            <a:r>
              <a:rPr dirty="0" sz="1100" spc="8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popular</a:t>
            </a:r>
            <a:r>
              <a:rPr dirty="0" sz="1100" spc="8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choice</a:t>
            </a:r>
            <a:r>
              <a:rPr dirty="0" sz="1100" spc="8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for</a:t>
            </a:r>
            <a:r>
              <a:rPr dirty="0" sz="1100" spc="8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travelers</a:t>
            </a:r>
            <a:r>
              <a:rPr dirty="0" sz="1100" spc="9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seeking</a:t>
            </a:r>
            <a:r>
              <a:rPr dirty="0" sz="1100" spc="8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best</a:t>
            </a:r>
            <a:r>
              <a:rPr dirty="0" sz="1100" spc="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deals</a:t>
            </a:r>
            <a:r>
              <a:rPr dirty="0" sz="1100" spc="7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7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convenience.</a:t>
            </a:r>
            <a:r>
              <a:rPr dirty="0" sz="1100" spc="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In</a:t>
            </a:r>
            <a:r>
              <a:rPr dirty="0" sz="1100" spc="8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this</a:t>
            </a:r>
            <a:r>
              <a:rPr dirty="0" sz="1100" spc="7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blog,</a:t>
            </a:r>
            <a:r>
              <a:rPr dirty="0" sz="1100" spc="6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we</a:t>
            </a:r>
            <a:r>
              <a:rPr dirty="0" sz="1100" spc="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will</a:t>
            </a:r>
            <a:r>
              <a:rPr dirty="0" sz="1100" spc="7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explore</a:t>
            </a:r>
            <a:r>
              <a:rPr dirty="0" sz="1100" spc="7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7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bene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ts</a:t>
            </a:r>
            <a:r>
              <a:rPr dirty="0" sz="1100" spc="8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of</a:t>
            </a:r>
            <a:r>
              <a:rPr dirty="0" sz="1100" spc="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using</a:t>
            </a:r>
            <a:r>
              <a:rPr dirty="0" sz="1100" spc="7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third-party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7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8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services</a:t>
            </a:r>
            <a:r>
              <a:rPr dirty="0" sz="1100" spc="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speci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cally</a:t>
            </a:r>
            <a:r>
              <a:rPr dirty="0" sz="1100" spc="8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from</a:t>
            </a:r>
            <a:r>
              <a:rPr dirty="0" sz="1100" spc="9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spc="8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website</a:t>
            </a:r>
            <a:r>
              <a:rPr dirty="0" sz="1100" spc="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how</a:t>
            </a:r>
            <a:r>
              <a:rPr dirty="0" sz="1100" spc="8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it</a:t>
            </a:r>
            <a:r>
              <a:rPr dirty="0" sz="1100" spc="8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100" spc="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elevate</a:t>
            </a:r>
            <a:r>
              <a:rPr dirty="0" sz="1100" spc="8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experience.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0600" y="5259288"/>
            <a:ext cx="2503735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200" spc="1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Gateway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spc="-18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200" spc="1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Unbeatable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Deals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0600" y="5639599"/>
            <a:ext cx="5941525" cy="891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LockAirfare's</a:t>
            </a:r>
            <a:r>
              <a:rPr dirty="0" sz="1100" spc="46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2196f3"/>
                </a:solidFill>
                <a:latin typeface="RHWFTS+Roboto Bold"/>
                <a:cs typeface="RHWFTS+Roboto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third-party</a:t>
            </a:r>
            <a:r>
              <a:rPr dirty="0" sz="1100" spc="530" b="1">
                <a:solidFill>
                  <a:srgbClr val="2196f3"/>
                </a:solidFill>
                <a:latin typeface="RHWFTS+Roboto Bold"/>
                <a:cs typeface="RHWFTS+Roboto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2" b="1">
                <a:solidFill>
                  <a:srgbClr val="2196f3"/>
                </a:solidFill>
                <a:latin typeface="RHWFTS+Roboto Bold"/>
                <a:cs typeface="RHWFTS+Roboto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됍ight</a:t>
            </a:r>
            <a:r>
              <a:rPr dirty="0" sz="1100" spc="526" b="1">
                <a:solidFill>
                  <a:srgbClr val="2196f3"/>
                </a:solidFill>
                <a:latin typeface="RHWFTS+Roboto Bold"/>
                <a:cs typeface="RHWFTS+Roboto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2" b="1">
                <a:solidFill>
                  <a:srgbClr val="2196f3"/>
                </a:solidFill>
                <a:latin typeface="RHWFTS+Roboto Bold"/>
                <a:cs typeface="RHWFTS+Roboto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booking</a:t>
            </a:r>
            <a:r>
              <a:rPr dirty="0" sz="1100" spc="532" b="1">
                <a:solidFill>
                  <a:srgbClr val="2196f3"/>
                </a:solidFill>
                <a:latin typeface="RHWFTS+Roboto Bold"/>
                <a:cs typeface="RHWFTS+Roboto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2" b="1">
                <a:solidFill>
                  <a:srgbClr val="2196f3"/>
                </a:solidFill>
                <a:latin typeface="RHWFTS+Roboto Bold"/>
                <a:cs typeface="RHWFTS+Roboto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dirty="0" sz="1100" spc="530" b="1">
                <a:solidFill>
                  <a:srgbClr val="2196f3"/>
                </a:solidFill>
                <a:latin typeface="RHWFTS+Roboto Bold"/>
                <a:cs typeface="RHWFTS+Roboto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open</a:t>
            </a:r>
            <a:r>
              <a:rPr dirty="0" sz="1100" spc="53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53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gateway</a:t>
            </a:r>
            <a:r>
              <a:rPr dirty="0" sz="1100" spc="53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55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54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world</a:t>
            </a:r>
            <a:r>
              <a:rPr dirty="0" sz="1100" spc="53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of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unbeatable</a:t>
            </a:r>
            <a:r>
              <a:rPr dirty="0" sz="1100" spc="24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deals.</a:t>
            </a:r>
            <a:r>
              <a:rPr dirty="0" sz="1100" spc="23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By</a:t>
            </a:r>
            <a:r>
              <a:rPr dirty="0" sz="1100" spc="23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partnering</a:t>
            </a:r>
            <a:r>
              <a:rPr dirty="0" sz="1100" spc="23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  <a:r>
              <a:rPr dirty="0" sz="1100" spc="24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leading</a:t>
            </a:r>
            <a:r>
              <a:rPr dirty="0" sz="1100" spc="24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airlines</a:t>
            </a:r>
            <a:r>
              <a:rPr dirty="0" sz="1100" spc="24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23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100" spc="24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providers,</a:t>
            </a:r>
            <a:r>
              <a:rPr dirty="0" sz="1100" spc="23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curates</a:t>
            </a:r>
            <a:r>
              <a:rPr dirty="0" sz="1100" spc="4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5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vast</a:t>
            </a:r>
            <a:r>
              <a:rPr dirty="0" sz="1100" spc="3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array</a:t>
            </a:r>
            <a:r>
              <a:rPr dirty="0" sz="1100" spc="4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of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options</a:t>
            </a:r>
            <a:r>
              <a:rPr dirty="0" sz="11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at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3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most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competitive</a:t>
            </a:r>
            <a:r>
              <a:rPr dirty="0" sz="1100" spc="3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prices.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5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1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be</a:t>
            </a:r>
            <a:r>
              <a:rPr dirty="0" sz="1100" spc="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con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dent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that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are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getting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best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deals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available,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saving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both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time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money.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8551" y="6688038"/>
            <a:ext cx="2006947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One-Stop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spc="-14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200" spc="1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Solution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90600" y="7068349"/>
            <a:ext cx="5943475" cy="1119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  <a:r>
              <a:rPr dirty="0" sz="1100" spc="9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LockAirfare's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third-party</a:t>
            </a:r>
            <a:r>
              <a:rPr dirty="0" sz="1100" spc="9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8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9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services,</a:t>
            </a:r>
            <a:r>
              <a:rPr dirty="0" sz="1100" spc="8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9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100" spc="9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say</a:t>
            </a:r>
            <a:r>
              <a:rPr dirty="0" sz="1100" spc="9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goodbye</a:t>
            </a:r>
            <a:r>
              <a:rPr dirty="0" sz="1100" spc="9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11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9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hassle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of</a:t>
            </a:r>
            <a:r>
              <a:rPr dirty="0" sz="1100" spc="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searching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multiple</a:t>
            </a:r>
            <a:r>
              <a:rPr dirty="0" sz="1100" spc="2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websites</a:t>
            </a:r>
            <a:r>
              <a:rPr dirty="0" sz="1100" spc="2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for</a:t>
            </a:r>
            <a:r>
              <a:rPr dirty="0" sz="1100" spc="2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2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perfect</a:t>
            </a:r>
            <a:r>
              <a:rPr dirty="0" sz="1100" spc="2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됍ight.</a:t>
            </a:r>
            <a:r>
              <a:rPr dirty="0" sz="1100" spc="-1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2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platform</a:t>
            </a:r>
            <a:r>
              <a:rPr dirty="0" sz="1100" spc="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offers</a:t>
            </a:r>
            <a:r>
              <a:rPr dirty="0" sz="1100" spc="3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comprehensive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one-stop</a:t>
            </a:r>
            <a:r>
              <a:rPr dirty="0" sz="1100" spc="5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solution,</a:t>
            </a:r>
            <a:r>
              <a:rPr dirty="0" sz="1100" spc="4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giving</a:t>
            </a:r>
            <a:r>
              <a:rPr dirty="0" sz="1100" spc="5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5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access</a:t>
            </a:r>
            <a:r>
              <a:rPr dirty="0" sz="1100" spc="5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7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됍ights</a:t>
            </a:r>
            <a:r>
              <a:rPr dirty="0" sz="1100" spc="5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from</a:t>
            </a:r>
            <a:r>
              <a:rPr dirty="0" sz="1100" spc="6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various</a:t>
            </a:r>
            <a:r>
              <a:rPr dirty="0" sz="1100" spc="5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airlines,</a:t>
            </a:r>
            <a:r>
              <a:rPr dirty="0" sz="1100" spc="4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all</a:t>
            </a:r>
            <a:r>
              <a:rPr dirty="0" sz="1100" spc="4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at</a:t>
            </a:r>
            <a:r>
              <a:rPr dirty="0" sz="1100" spc="4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5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ngertips.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Compare</a:t>
            </a:r>
            <a:r>
              <a:rPr dirty="0" sz="1100" spc="13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prices,</a:t>
            </a:r>
            <a:r>
              <a:rPr dirty="0" sz="1100" spc="12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1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times,</a:t>
            </a:r>
            <a:r>
              <a:rPr dirty="0" sz="1100" spc="12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13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choose</a:t>
            </a:r>
            <a:r>
              <a:rPr dirty="0" sz="1100" spc="13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13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most</a:t>
            </a:r>
            <a:r>
              <a:rPr dirty="0" sz="1100" spc="12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suitable</a:t>
            </a:r>
            <a:r>
              <a:rPr dirty="0" sz="1100" spc="1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option</a:t>
            </a:r>
            <a:r>
              <a:rPr dirty="0" sz="1100" spc="1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for</a:t>
            </a:r>
            <a:r>
              <a:rPr dirty="0" sz="1100" spc="13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13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100" spc="13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needs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effortlessly.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6170" y="8345388"/>
            <a:ext cx="3235001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Unbiased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Recommendations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for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spc="-12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200" spc="1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Bene</a:t>
            </a:r>
            <a:r>
              <a:rPr dirty="0" sz="1200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90600" y="8725699"/>
            <a:ext cx="5943432" cy="891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spc="3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takes</a:t>
            </a:r>
            <a:r>
              <a:rPr dirty="0" sz="11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pride</a:t>
            </a:r>
            <a:r>
              <a:rPr dirty="0" sz="1100" spc="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in</a:t>
            </a:r>
            <a:r>
              <a:rPr dirty="0" sz="1100" spc="4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its</a:t>
            </a:r>
            <a:r>
              <a:rPr dirty="0" sz="1100" spc="3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unbiased</a:t>
            </a:r>
            <a:r>
              <a:rPr dirty="0" sz="1100" spc="3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approach</a:t>
            </a:r>
            <a:r>
              <a:rPr dirty="0" sz="11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5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recommendations.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platform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presents</a:t>
            </a:r>
            <a:r>
              <a:rPr dirty="0" sz="1100" spc="9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9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  <a:r>
              <a:rPr dirty="0" sz="1100" spc="9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10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range</a:t>
            </a:r>
            <a:r>
              <a:rPr dirty="0" sz="1100" spc="9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of</a:t>
            </a:r>
            <a:r>
              <a:rPr dirty="0" sz="1100" spc="8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options</a:t>
            </a:r>
            <a:r>
              <a:rPr dirty="0" sz="1100" spc="9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based</a:t>
            </a:r>
            <a:r>
              <a:rPr dirty="0" sz="1100" spc="9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on</a:t>
            </a:r>
            <a:r>
              <a:rPr dirty="0" sz="1100" spc="9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8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search</a:t>
            </a:r>
            <a:r>
              <a:rPr dirty="0" sz="1100" spc="9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criteria,</a:t>
            </a:r>
            <a:r>
              <a:rPr dirty="0" sz="1100" spc="8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ensuring</a:t>
            </a:r>
            <a:r>
              <a:rPr dirty="0" sz="1100" spc="9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9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receive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transparent</a:t>
            </a:r>
            <a:r>
              <a:rPr dirty="0" sz="1100" spc="8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impartial</a:t>
            </a:r>
            <a:r>
              <a:rPr dirty="0" sz="1100" spc="7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suggestions.</a:t>
            </a:r>
            <a:r>
              <a:rPr dirty="0" sz="1100" spc="7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  <a:r>
              <a:rPr dirty="0" sz="1100" spc="8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no</a:t>
            </a:r>
            <a:r>
              <a:rPr dirty="0" sz="1100" spc="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vested</a:t>
            </a:r>
            <a:r>
              <a:rPr dirty="0" sz="1100" spc="8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interests,</a:t>
            </a:r>
            <a:r>
              <a:rPr dirty="0" sz="1100" spc="7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8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100" spc="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make</a:t>
            </a:r>
            <a:r>
              <a:rPr dirty="0" sz="1100" spc="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decisions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peace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of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mind,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knowing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that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preferences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are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top</a:t>
            </a:r>
            <a:r>
              <a:rPr dirty="0" sz="1100" spc="1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priority.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457200" y="0"/>
            <a:ext cx="68580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0600" y="4792563"/>
            <a:ext cx="1974205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Exclusive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Deals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Offers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5172874"/>
            <a:ext cx="5939890" cy="891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By</a:t>
            </a:r>
            <a:r>
              <a:rPr dirty="0" sz="1100" spc="5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utilizing</a:t>
            </a:r>
            <a:r>
              <a:rPr dirty="0" sz="1100" spc="6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LockAirfare's</a:t>
            </a:r>
            <a:r>
              <a:rPr dirty="0" sz="1100" spc="6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third-party</a:t>
            </a:r>
            <a:r>
              <a:rPr dirty="0" sz="1100" spc="56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2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됍ight</a:t>
            </a:r>
            <a:r>
              <a:rPr dirty="0" sz="1100" spc="51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2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booking</a:t>
            </a:r>
            <a:r>
              <a:rPr dirty="0" sz="1100" spc="57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2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services,</a:t>
            </a:r>
            <a:r>
              <a:rPr dirty="0" sz="1100" spc="58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gain</a:t>
            </a:r>
            <a:r>
              <a:rPr dirty="0" sz="1100" spc="6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access</a:t>
            </a:r>
            <a:r>
              <a:rPr dirty="0" sz="1100" spc="6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8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exclusive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deals</a:t>
            </a:r>
            <a:r>
              <a:rPr dirty="0" sz="1100" spc="4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4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offers</a:t>
            </a:r>
            <a:r>
              <a:rPr dirty="0" sz="1100" spc="4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not</a:t>
            </a:r>
            <a:r>
              <a:rPr dirty="0" sz="11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available</a:t>
            </a:r>
            <a:r>
              <a:rPr dirty="0" sz="1100" spc="4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elsewhere.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Through</a:t>
            </a:r>
            <a:r>
              <a:rPr dirty="0" sz="1100" spc="4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strategic</a:t>
            </a:r>
            <a:r>
              <a:rPr dirty="0" sz="1100" spc="4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partnerships,</a:t>
            </a:r>
            <a:r>
              <a:rPr dirty="0" sz="1100" spc="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spc="4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secure</a:t>
            </a:r>
            <a:r>
              <a:rPr dirty="0" sz="1100" spc="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unique</a:t>
            </a: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discounts</a:t>
            </a: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1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promotions,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allowing</a:t>
            </a:r>
            <a:r>
              <a:rPr dirty="0" sz="1100" spc="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2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3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make</a:t>
            </a: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most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out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of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budget.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6221313"/>
            <a:ext cx="2017216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Seamless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0600" y="6601624"/>
            <a:ext cx="5941252" cy="891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LockAirfare's</a:t>
            </a:r>
            <a:r>
              <a:rPr dirty="0" sz="1100" spc="27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user-friendly</a:t>
            </a:r>
            <a:r>
              <a:rPr dirty="0" sz="1100" spc="2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interface</a:t>
            </a:r>
            <a:r>
              <a:rPr dirty="0" sz="1100" spc="2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26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intuitive</a:t>
            </a:r>
            <a:r>
              <a:rPr dirty="0" sz="1100" spc="27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design</a:t>
            </a:r>
            <a:r>
              <a:rPr dirty="0" sz="1100" spc="2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make</a:t>
            </a:r>
            <a:r>
              <a:rPr dirty="0" sz="1100" spc="2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27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2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process</a:t>
            </a:r>
            <a:r>
              <a:rPr dirty="0" sz="1100" spc="27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breeze.</a:t>
            </a:r>
            <a:r>
              <a:rPr dirty="0" sz="1100" spc="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  <a:r>
              <a:rPr dirty="0" sz="1100" spc="2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just</a:t>
            </a:r>
            <a:r>
              <a:rPr dirty="0" sz="1100" spc="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few</a:t>
            </a:r>
            <a:r>
              <a:rPr dirty="0" sz="1100" spc="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clicks,</a:t>
            </a:r>
            <a:r>
              <a:rPr dirty="0" sz="1100" spc="1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2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100" spc="2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navigate</a:t>
            </a:r>
            <a:r>
              <a:rPr dirty="0" sz="1100" spc="2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through</a:t>
            </a:r>
            <a:r>
              <a:rPr dirty="0" sz="1100" spc="2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various</a:t>
            </a:r>
            <a:r>
              <a:rPr dirty="0" sz="1100" spc="2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options,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review</a:t>
            </a:r>
            <a:r>
              <a:rPr dirty="0" sz="1100" spc="3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choices,</a:t>
            </a:r>
            <a:r>
              <a:rPr dirty="0" sz="1100" spc="5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5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nalize</a:t>
            </a:r>
            <a:r>
              <a:rPr dirty="0" sz="1100" spc="6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5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6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in</a:t>
            </a:r>
            <a:r>
              <a:rPr dirty="0" sz="1100" spc="6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record</a:t>
            </a:r>
            <a:r>
              <a:rPr dirty="0" sz="1100" spc="6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time.</a:t>
            </a:r>
            <a:r>
              <a:rPr dirty="0" sz="1100" spc="5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No</a:t>
            </a:r>
            <a:r>
              <a:rPr dirty="0" sz="1100" spc="5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more</a:t>
            </a:r>
            <a:r>
              <a:rPr dirty="0" sz="1100" spc="6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wasting</a:t>
            </a:r>
            <a:r>
              <a:rPr dirty="0" sz="1100" spc="6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hours</a:t>
            </a:r>
            <a:r>
              <a:rPr dirty="0" sz="1100" spc="5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on</a:t>
            </a:r>
            <a:r>
              <a:rPr dirty="0" sz="1100" spc="5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complicated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processes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–</a:t>
            </a:r>
            <a:r>
              <a:rPr dirty="0" sz="1100" spc="2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ensures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e</a:t>
            </a:r>
            <a:r>
              <a:rPr dirty="0" sz="1100" spc="23" b="1">
                <a:solidFill>
                  <a:srgbClr val="757575"/>
                </a:solidFill>
                <a:latin typeface="SHIJTL+Roboto Bold"/>
                <a:cs typeface="SHIJTL+Roboto Bold"/>
              </a:rPr>
              <a:t>됍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ciency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convenience.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600" y="7650063"/>
            <a:ext cx="2299841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Personalized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spc="-14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200" spc="1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Experience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600" y="8030374"/>
            <a:ext cx="5938465" cy="891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Every</a:t>
            </a:r>
            <a:r>
              <a:rPr dirty="0" sz="1100" spc="2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traveler</a:t>
            </a:r>
            <a:r>
              <a:rPr dirty="0" sz="1100" spc="2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is</a:t>
            </a:r>
            <a:r>
              <a:rPr dirty="0" sz="1100" spc="28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unique,</a:t>
            </a:r>
            <a:r>
              <a:rPr dirty="0" sz="1100" spc="27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27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spc="28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recognizes</a:t>
            </a:r>
            <a:r>
              <a:rPr dirty="0" sz="1100" spc="2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this</a:t>
            </a:r>
            <a:r>
              <a:rPr dirty="0" sz="1100" spc="2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by</a:t>
            </a:r>
            <a:r>
              <a:rPr dirty="0" sz="1100" spc="28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providing</a:t>
            </a:r>
            <a:r>
              <a:rPr dirty="0" sz="1100" spc="28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29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personalized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100" spc="17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experience.</a:t>
            </a:r>
            <a:r>
              <a:rPr dirty="0" sz="1100" spc="16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By</a:t>
            </a:r>
            <a:r>
              <a:rPr dirty="0" sz="1100" spc="16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analyzing</a:t>
            </a:r>
            <a:r>
              <a:rPr dirty="0" sz="1100" spc="17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16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preferences</a:t>
            </a:r>
            <a:r>
              <a:rPr dirty="0" sz="1100" spc="17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1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100" spc="17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history,</a:t>
            </a:r>
            <a:r>
              <a:rPr dirty="0" sz="1100" spc="17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17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platform</a:t>
            </a:r>
            <a:r>
              <a:rPr dirty="0" sz="1100" spc="18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tailors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options</a:t>
            </a:r>
            <a:r>
              <a:rPr dirty="0" sz="1100" spc="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that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align</a:t>
            </a:r>
            <a:r>
              <a:rPr dirty="0" sz="1100" spc="3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  <a:r>
              <a:rPr dirty="0" sz="11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3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needs,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making</a:t>
            </a:r>
            <a:r>
              <a:rPr dirty="0" sz="1100" spc="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3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journey</a:t>
            </a:r>
            <a:r>
              <a:rPr dirty="0" sz="11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more</a:t>
            </a:r>
            <a:r>
              <a:rPr dirty="0" sz="11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enjoyable</a:t>
            </a:r>
            <a:r>
              <a:rPr dirty="0" sz="1100" spc="3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3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tailored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preferences.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457200" y="0"/>
            <a:ext cx="68580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551" y="4116288"/>
            <a:ext cx="2482304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Customer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Support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at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spc="-12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200" spc="1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4496599"/>
            <a:ext cx="5943303" cy="891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LockAirfare's</a:t>
            </a:r>
            <a:r>
              <a:rPr dirty="0" sz="1100" spc="4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commitment</a:t>
            </a:r>
            <a:r>
              <a:rPr dirty="0" sz="1100" spc="3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6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excellent</a:t>
            </a:r>
            <a:r>
              <a:rPr dirty="0" sz="1100" spc="3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customer</a:t>
            </a:r>
            <a:r>
              <a:rPr dirty="0" sz="11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</a:t>
            </a:r>
            <a:r>
              <a:rPr dirty="0" sz="1100" spc="4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sets</a:t>
            </a:r>
            <a:r>
              <a:rPr dirty="0" sz="1100" spc="4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it</a:t>
            </a:r>
            <a:r>
              <a:rPr dirty="0" sz="1100" spc="4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apart</a:t>
            </a:r>
            <a:r>
              <a:rPr dirty="0" sz="1100" spc="3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from</a:t>
            </a:r>
            <a:r>
              <a:rPr dirty="0" sz="1100" spc="5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4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rest.</a:t>
            </a:r>
            <a:r>
              <a:rPr dirty="0" sz="1100" spc="4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If</a:t>
            </a:r>
            <a:r>
              <a:rPr dirty="0" sz="1100" spc="4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encounter</a:t>
            </a:r>
            <a:r>
              <a:rPr dirty="0" sz="1100" spc="30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any</a:t>
            </a:r>
            <a:r>
              <a:rPr dirty="0" sz="1100" spc="31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issues</a:t>
            </a:r>
            <a:r>
              <a:rPr dirty="0" sz="1100" spc="31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or</a:t>
            </a:r>
            <a:r>
              <a:rPr dirty="0" sz="1100" spc="30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have</a:t>
            </a:r>
            <a:r>
              <a:rPr dirty="0" sz="1100" spc="31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questions</a:t>
            </a:r>
            <a:r>
              <a:rPr dirty="0" sz="1100" spc="31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during</a:t>
            </a:r>
            <a:r>
              <a:rPr dirty="0" sz="1100" spc="31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31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31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process,</a:t>
            </a:r>
            <a:r>
              <a:rPr dirty="0" sz="1100" spc="30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their</a:t>
            </a:r>
            <a:r>
              <a:rPr dirty="0" sz="1100" spc="31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dedicated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support</a:t>
            </a:r>
            <a:r>
              <a:rPr dirty="0" sz="1100" spc="9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team</a:t>
            </a:r>
            <a:r>
              <a:rPr dirty="0" sz="1100" spc="11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is</a:t>
            </a:r>
            <a:r>
              <a:rPr dirty="0" sz="1100" spc="11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available</a:t>
            </a:r>
            <a:r>
              <a:rPr dirty="0" sz="1100" spc="11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12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assist</a:t>
            </a:r>
            <a:r>
              <a:rPr dirty="0" sz="1100" spc="10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11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promptly.</a:t>
            </a:r>
            <a:r>
              <a:rPr dirty="0" sz="1100" spc="11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Enjoy</a:t>
            </a:r>
            <a:r>
              <a:rPr dirty="0" sz="1100" spc="10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1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stress-free</a:t>
            </a:r>
            <a:r>
              <a:rPr dirty="0" sz="1100" spc="11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10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experience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knowing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that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help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is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just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call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or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email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-10" b="1">
                <a:solidFill>
                  <a:srgbClr val="757575"/>
                </a:solidFill>
                <a:latin typeface="RHWFTS+Roboto Bold"/>
                <a:cs typeface="RHWFTS+Roboto Bold"/>
              </a:rPr>
              <a:t>away.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551" y="5545038"/>
            <a:ext cx="1518567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" b="1">
                <a:solidFill>
                  <a:srgbClr val="757575"/>
                </a:solidFill>
                <a:latin typeface="RHWFTS+Roboto Bold"/>
                <a:cs typeface="RHWFTS+Roboto Bold"/>
              </a:rPr>
              <a:t>Trust</a:t>
            </a:r>
            <a:r>
              <a:rPr dirty="0" sz="1200" spc="1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Reliability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0600" y="5925349"/>
            <a:ext cx="5941217" cy="891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years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of</a:t>
            </a:r>
            <a:r>
              <a:rPr dirty="0" sz="1100" spc="2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experience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3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4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reputation</a:t>
            </a:r>
            <a:r>
              <a:rPr dirty="0" sz="1100" spc="3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for</a:t>
            </a:r>
            <a:r>
              <a:rPr dirty="0" sz="1100" spc="2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reliability,</a:t>
            </a:r>
            <a:r>
              <a:rPr dirty="0" sz="1100" spc="3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has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become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4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trusted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name</a:t>
            </a:r>
            <a:r>
              <a:rPr dirty="0" sz="1100" spc="5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in</a:t>
            </a:r>
            <a:r>
              <a:rPr dirty="0" sz="1100" spc="6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5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100" spc="5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industry.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Their</a:t>
            </a:r>
            <a:r>
              <a:rPr dirty="0" sz="1100" spc="5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third-party</a:t>
            </a:r>
            <a:r>
              <a:rPr dirty="0" sz="1100" spc="5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5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5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services</a:t>
            </a:r>
            <a:r>
              <a:rPr dirty="0" sz="1100" spc="5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have</a:t>
            </a:r>
            <a:r>
              <a:rPr dirty="0" sz="1100" spc="6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garnered</a:t>
            </a:r>
            <a:r>
              <a:rPr dirty="0" sz="1100" spc="5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praise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from</a:t>
            </a:r>
            <a:r>
              <a:rPr dirty="0" sz="1100" spc="19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countless</a:t>
            </a:r>
            <a:r>
              <a:rPr dirty="0" sz="1100" spc="17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satis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ed</a:t>
            </a:r>
            <a:r>
              <a:rPr dirty="0" sz="1100" spc="17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customers</a:t>
            </a:r>
            <a:r>
              <a:rPr dirty="0" sz="1100" spc="17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who</a:t>
            </a:r>
            <a:r>
              <a:rPr dirty="0" sz="1100" spc="17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have</a:t>
            </a:r>
            <a:r>
              <a:rPr dirty="0" sz="1100" spc="18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experienced</a:t>
            </a:r>
            <a:r>
              <a:rPr dirty="0" sz="1100" spc="17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18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bene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ts</a:t>
            </a:r>
            <a:r>
              <a:rPr dirty="0" sz="1100" spc="18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rsthand.</a:t>
            </a:r>
            <a:r>
              <a:rPr dirty="0" sz="1100" spc="14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Trust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deliver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on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its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promises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make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dreams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reality.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600" y="6982624"/>
            <a:ext cx="5940339" cy="1119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When</a:t>
            </a:r>
            <a:r>
              <a:rPr dirty="0" sz="1100" spc="30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됍ights,</a:t>
            </a:r>
            <a:r>
              <a:rPr dirty="0" sz="1100" spc="3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LockAirfare's</a:t>
            </a:r>
            <a:r>
              <a:rPr dirty="0" sz="1100" spc="31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third-party</a:t>
            </a:r>
            <a:r>
              <a:rPr dirty="0" sz="1100" spc="305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2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됍ight</a:t>
            </a:r>
            <a:r>
              <a:rPr dirty="0" sz="1100" spc="301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2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booking</a:t>
            </a:r>
            <a:r>
              <a:rPr dirty="0" sz="1100" spc="307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2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dirty="0" sz="1100" spc="334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stand</a:t>
            </a:r>
            <a:r>
              <a:rPr dirty="0" sz="1100" spc="33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out</a:t>
            </a:r>
            <a:r>
              <a:rPr dirty="0" sz="1100" spc="33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as</a:t>
            </a:r>
            <a:r>
              <a:rPr dirty="0" sz="1100" spc="33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33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ideal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choice.</a:t>
            </a:r>
            <a:r>
              <a:rPr dirty="0" sz="1100" spc="13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Unlock</a:t>
            </a:r>
            <a:r>
              <a:rPr dirty="0" sz="1100" spc="1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1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best</a:t>
            </a:r>
            <a:r>
              <a:rPr dirty="0" sz="1100" spc="13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deals,</a:t>
            </a:r>
            <a:r>
              <a:rPr dirty="0" sz="1100" spc="12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streamline</a:t>
            </a:r>
            <a:r>
              <a:rPr dirty="0" sz="1100" spc="13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13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1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process,</a:t>
            </a:r>
            <a:r>
              <a:rPr dirty="0" sz="1100" spc="13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1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enjoy</a:t>
            </a:r>
            <a:r>
              <a:rPr dirty="0" sz="1100" spc="1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personalized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recommendations</a:t>
            </a:r>
            <a:r>
              <a:rPr dirty="0" sz="1100" spc="10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  <a:r>
              <a:rPr dirty="0" sz="1100" spc="10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11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trusted</a:t>
            </a:r>
            <a:r>
              <a:rPr dirty="0" sz="1100" spc="10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platform</a:t>
            </a:r>
            <a:r>
              <a:rPr dirty="0" sz="1100" spc="11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that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puts</a:t>
            </a:r>
            <a:r>
              <a:rPr dirty="0" sz="1100" spc="10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10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needs</a:t>
            </a:r>
            <a:r>
              <a:rPr dirty="0" sz="1100" spc="10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rst.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Don't</a:t>
            </a:r>
            <a:r>
              <a:rPr dirty="0" sz="1100" spc="11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settle</a:t>
            </a:r>
            <a:r>
              <a:rPr dirty="0" sz="1100" spc="10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for</a:t>
            </a:r>
            <a:r>
              <a:rPr dirty="0" sz="1100" spc="10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less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when</a:t>
            </a:r>
            <a:r>
              <a:rPr dirty="0" sz="1100" spc="9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10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100" spc="9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have</a:t>
            </a:r>
            <a:r>
              <a:rPr dirty="0" sz="1100" spc="10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best.</a:t>
            </a:r>
            <a:r>
              <a:rPr dirty="0" sz="1100" spc="9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Experience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like</a:t>
            </a:r>
            <a:r>
              <a:rPr dirty="0" sz="1100" spc="10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never</a:t>
            </a:r>
            <a:r>
              <a:rPr dirty="0" sz="1100" spc="9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before</a:t>
            </a:r>
            <a:r>
              <a:rPr dirty="0" sz="1100" spc="10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LockAirfare's</a:t>
            </a:r>
            <a:r>
              <a:rPr dirty="0" sz="1100" spc="10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third-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party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services.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adventure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awaits!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600" y="8251514"/>
            <a:ext cx="2316454" cy="2390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757575"/>
                </a:solidFill>
                <a:latin typeface="RHWFTS+Roboto Bold"/>
                <a:cs typeface="RHWFTS+Roboto Bold"/>
              </a:rPr>
              <a:t>Frequently</a:t>
            </a:r>
            <a:r>
              <a:rPr dirty="0" sz="135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350" b="1">
                <a:solidFill>
                  <a:srgbClr val="757575"/>
                </a:solidFill>
                <a:latin typeface="RHWFTS+Roboto Bold"/>
                <a:cs typeface="RHWFTS+Roboto Bold"/>
              </a:rPr>
              <a:t>Asked</a:t>
            </a:r>
            <a:r>
              <a:rPr dirty="0" sz="135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350" b="1">
                <a:solidFill>
                  <a:srgbClr val="757575"/>
                </a:solidFill>
                <a:latin typeface="RHWFTS+Roboto Bold"/>
                <a:cs typeface="RHWFTS+Roboto Bold"/>
              </a:rPr>
              <a:t>Questions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0600" y="8640663"/>
            <a:ext cx="3373933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1.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What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are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third-party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됍ight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booking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0600" y="9020974"/>
            <a:ext cx="5940772" cy="891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Third-party</a:t>
            </a:r>
            <a:r>
              <a:rPr dirty="0" sz="1100" spc="15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15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15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services</a:t>
            </a:r>
            <a:r>
              <a:rPr dirty="0" sz="1100" spc="15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are</a:t>
            </a:r>
            <a:r>
              <a:rPr dirty="0" sz="1100" spc="16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platforms</a:t>
            </a:r>
            <a:r>
              <a:rPr dirty="0" sz="1100" spc="15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or</a:t>
            </a:r>
            <a:r>
              <a:rPr dirty="0" sz="1100" spc="15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websites</a:t>
            </a:r>
            <a:r>
              <a:rPr dirty="0" sz="1100" spc="15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that</a:t>
            </a:r>
            <a:r>
              <a:rPr dirty="0" sz="1100" spc="15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act</a:t>
            </a:r>
            <a:r>
              <a:rPr dirty="0" sz="1100" spc="15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as</a:t>
            </a:r>
            <a:r>
              <a:rPr dirty="0" sz="1100" spc="15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intermediaries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between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travelers</a:t>
            </a:r>
            <a:r>
              <a:rPr dirty="0" sz="1100" spc="10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airlines.</a:t>
            </a:r>
            <a:r>
              <a:rPr dirty="0" sz="1100" spc="6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These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services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allow</a:t>
            </a:r>
            <a:r>
              <a:rPr dirty="0" sz="1100" spc="10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travelers</a:t>
            </a:r>
            <a:r>
              <a:rPr dirty="0" sz="1100" spc="10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12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search</a:t>
            </a:r>
            <a:r>
              <a:rPr dirty="0" sz="1100" spc="10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book</a:t>
            </a:r>
            <a:r>
              <a:rPr dirty="0" sz="1100" spc="9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됍ights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fr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</a:t>
            </a:r>
            <a:r>
              <a:rPr dirty="0" sz="1100" spc="268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</a:t>
            </a:r>
            <a:r>
              <a:rPr dirty="0" sz="1100" spc="261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airlines</a:t>
            </a:r>
            <a:r>
              <a:rPr dirty="0" sz="1100" spc="263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100" spc="267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</a:t>
            </a:r>
            <a:r>
              <a:rPr dirty="0" sz="1100" spc="259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place,</a:t>
            </a:r>
            <a:r>
              <a:rPr dirty="0" sz="1100" spc="253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offering</a:t>
            </a:r>
            <a:r>
              <a:rPr dirty="0" sz="1100" spc="265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100" spc="273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wide</a:t>
            </a:r>
            <a:r>
              <a:rPr dirty="0" sz="1100" spc="260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range</a:t>
            </a:r>
            <a:r>
              <a:rPr dirty="0" sz="1100" spc="265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100" spc="254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options</a:t>
            </a:r>
            <a:r>
              <a:rPr dirty="0" sz="1100" spc="260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100" spc="259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competitiv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pr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457200" y="0"/>
            <a:ext cx="68580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0600" y="458688"/>
            <a:ext cx="5130700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2.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Why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should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I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use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third-party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services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from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838999"/>
            <a:ext cx="5938852" cy="891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LockAirfare's</a:t>
            </a:r>
            <a:r>
              <a:rPr dirty="0" sz="1100" spc="18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third-party</a:t>
            </a:r>
            <a:r>
              <a:rPr dirty="0" sz="1100" spc="18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17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18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services</a:t>
            </a:r>
            <a:r>
              <a:rPr dirty="0" sz="1100" spc="18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offer</a:t>
            </a:r>
            <a:r>
              <a:rPr dirty="0" sz="1100" spc="18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several</a:t>
            </a:r>
            <a:r>
              <a:rPr dirty="0" sz="1100" spc="17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advantages.</a:t>
            </a:r>
            <a:r>
              <a:rPr dirty="0" sz="1100" spc="14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They</a:t>
            </a:r>
            <a:r>
              <a:rPr dirty="0" sz="1100" spc="18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provide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access</a:t>
            </a:r>
            <a:r>
              <a:rPr dirty="0" sz="1100" spc="7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9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8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diverse</a:t>
            </a:r>
            <a:r>
              <a:rPr dirty="0" sz="1100" spc="7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selection</a:t>
            </a:r>
            <a:r>
              <a:rPr dirty="0" sz="1100" spc="7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of</a:t>
            </a:r>
            <a:r>
              <a:rPr dirty="0" sz="1100" spc="6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됍ights,</a:t>
            </a:r>
            <a:r>
              <a:rPr dirty="0" sz="1100" spc="6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exclusive</a:t>
            </a:r>
            <a:r>
              <a:rPr dirty="0" sz="1100" spc="7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deals,</a:t>
            </a:r>
            <a:r>
              <a:rPr dirty="0" sz="1100" spc="6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7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unbiased</a:t>
            </a:r>
            <a:r>
              <a:rPr dirty="0" sz="1100" spc="7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recommendations.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By</a:t>
            </a:r>
            <a:r>
              <a:rPr dirty="0" sz="1100" spc="17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using</a:t>
            </a:r>
            <a:r>
              <a:rPr dirty="0" sz="1100" spc="18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LockAirfare,</a:t>
            </a:r>
            <a:r>
              <a:rPr dirty="0" sz="1100" spc="17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18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100" spc="18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save</a:t>
            </a:r>
            <a:r>
              <a:rPr dirty="0" sz="1100" spc="18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time</a:t>
            </a:r>
            <a:r>
              <a:rPr dirty="0" sz="1100" spc="18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18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money</a:t>
            </a:r>
            <a:r>
              <a:rPr dirty="0" sz="1100" spc="17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while</a:t>
            </a:r>
            <a:r>
              <a:rPr dirty="0" sz="1100" spc="18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enjoying</a:t>
            </a:r>
            <a:r>
              <a:rPr dirty="0" sz="1100" spc="18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personalized</a:t>
            </a:r>
            <a:r>
              <a:rPr dirty="0" sz="1100" spc="18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options.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6278463"/>
            <a:ext cx="5934298" cy="4452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3.</a:t>
            </a:r>
            <a:r>
              <a:rPr dirty="0" sz="12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Are</a:t>
            </a:r>
            <a:r>
              <a:rPr dirty="0" sz="1200" spc="4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third-party</a:t>
            </a:r>
            <a:r>
              <a:rPr dirty="0" sz="1200" spc="47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됍ight</a:t>
            </a:r>
            <a:r>
              <a:rPr dirty="0" sz="1200" spc="5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booking</a:t>
            </a:r>
            <a:r>
              <a:rPr dirty="0" sz="1200" spc="5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dirty="0" sz="1200" spc="6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more</a:t>
            </a:r>
            <a:r>
              <a:rPr dirty="0" sz="1200" spc="6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expensive</a:t>
            </a:r>
            <a:r>
              <a:rPr dirty="0" sz="1200" spc="6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than</a:t>
            </a:r>
            <a:r>
              <a:rPr dirty="0" sz="1200" spc="6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200" spc="6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directly</a:t>
            </a:r>
            <a:r>
              <a:rPr dirty="0" sz="1200" spc="6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</a:p>
          <a:p>
            <a:pPr marL="0" marR="0">
              <a:lnSpc>
                <a:spcPts val="1406"/>
              </a:lnSpc>
              <a:spcBef>
                <a:spcPts val="393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airlines?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0600" y="6887374"/>
            <a:ext cx="5943575" cy="891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No,</a:t>
            </a:r>
            <a:r>
              <a:rPr dirty="0" sz="1100" spc="29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not</a:t>
            </a:r>
            <a:r>
              <a:rPr dirty="0" sz="1100" spc="29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necessarily.</a:t>
            </a:r>
            <a:r>
              <a:rPr dirty="0" sz="1100" spc="30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In</a:t>
            </a:r>
            <a:r>
              <a:rPr dirty="0" sz="1100" spc="30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fact,</a:t>
            </a:r>
            <a:r>
              <a:rPr dirty="0" sz="1100" spc="29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third-party</a:t>
            </a:r>
            <a:r>
              <a:rPr dirty="0" sz="1100" spc="3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29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3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services</a:t>
            </a:r>
            <a:r>
              <a:rPr dirty="0" sz="1100" spc="29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like</a:t>
            </a:r>
            <a:r>
              <a:rPr dirty="0" sz="1100" spc="30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spc="3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often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negotiate</a:t>
            </a:r>
            <a:r>
              <a:rPr dirty="0" sz="1100" spc="9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exclusive</a:t>
            </a:r>
            <a:r>
              <a:rPr dirty="0" sz="1100" spc="9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deals</a:t>
            </a:r>
            <a:r>
              <a:rPr dirty="0" sz="1100" spc="9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9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discounts</a:t>
            </a:r>
            <a:r>
              <a:rPr dirty="0" sz="1100" spc="9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  <a:r>
              <a:rPr dirty="0" sz="1100" spc="9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airlines,</a:t>
            </a:r>
            <a:r>
              <a:rPr dirty="0" sz="1100" spc="9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enabling</a:t>
            </a:r>
            <a:r>
              <a:rPr dirty="0" sz="1100" spc="9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them</a:t>
            </a:r>
            <a:r>
              <a:rPr dirty="0" sz="1100" spc="10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11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offer</a:t>
            </a:r>
            <a:r>
              <a:rPr dirty="0" sz="1100" spc="9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competitive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prices.</a:t>
            </a:r>
            <a:r>
              <a:rPr dirty="0" sz="1100" spc="11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By</a:t>
            </a:r>
            <a:r>
              <a:rPr dirty="0" sz="1100" spc="11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comparing</a:t>
            </a:r>
            <a:r>
              <a:rPr dirty="0" sz="1100" spc="1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multiple</a:t>
            </a:r>
            <a:r>
              <a:rPr dirty="0" sz="1100" spc="12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options,</a:t>
            </a:r>
            <a:r>
              <a:rPr dirty="0" sz="1100" spc="11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12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100" spc="1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nd</a:t>
            </a:r>
            <a:r>
              <a:rPr dirty="0" sz="1100" spc="11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12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best</a:t>
            </a:r>
            <a:r>
              <a:rPr dirty="0" sz="1100" spc="11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deals</a:t>
            </a:r>
            <a:r>
              <a:rPr dirty="0" sz="1100" spc="1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that</a:t>
            </a:r>
            <a:r>
              <a:rPr dirty="0" sz="1100" spc="11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suit</a:t>
            </a:r>
            <a:r>
              <a:rPr dirty="0" sz="1100" spc="11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11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budget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preferences.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600" y="7935813"/>
            <a:ext cx="5940846" cy="4452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4.</a:t>
            </a:r>
            <a:r>
              <a:rPr dirty="0" sz="1200" spc="26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Is</a:t>
            </a:r>
            <a:r>
              <a:rPr dirty="0" sz="1200" spc="26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my</a:t>
            </a:r>
            <a:r>
              <a:rPr dirty="0" sz="1200" spc="26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personal</a:t>
            </a:r>
            <a:r>
              <a:rPr dirty="0" sz="1200" spc="26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information</a:t>
            </a:r>
            <a:r>
              <a:rPr dirty="0" sz="1200" spc="26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safe</a:t>
            </a:r>
            <a:r>
              <a:rPr dirty="0" sz="1200" spc="26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when</a:t>
            </a:r>
            <a:r>
              <a:rPr dirty="0" sz="1200" spc="26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using</a:t>
            </a:r>
            <a:r>
              <a:rPr dirty="0" sz="1200" spc="26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LockAirfare's</a:t>
            </a:r>
            <a:r>
              <a:rPr dirty="0" sz="1200" spc="26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third-party</a:t>
            </a:r>
            <a:r>
              <a:rPr dirty="0" sz="1200" spc="26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</a:p>
          <a:p>
            <a:pPr marL="0" marR="0">
              <a:lnSpc>
                <a:spcPts val="1406"/>
              </a:lnSpc>
              <a:spcBef>
                <a:spcPts val="393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services?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600" y="8544724"/>
            <a:ext cx="5935232" cy="662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Absolutely!</a:t>
            </a:r>
            <a:r>
              <a:rPr dirty="0" sz="1100" spc="26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spc="27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prioritizes</a:t>
            </a:r>
            <a:r>
              <a:rPr dirty="0" sz="1100" spc="27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27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security</a:t>
            </a:r>
            <a:r>
              <a:rPr dirty="0" sz="1100" spc="27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27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privacy</a:t>
            </a:r>
            <a:r>
              <a:rPr dirty="0" sz="1100" spc="27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of</a:t>
            </a:r>
            <a:r>
              <a:rPr dirty="0" sz="1100" spc="26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its</a:t>
            </a:r>
            <a:r>
              <a:rPr dirty="0" sz="1100" spc="27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users.</a:t>
            </a:r>
            <a:r>
              <a:rPr dirty="0" sz="1100" spc="23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They</a:t>
            </a:r>
            <a:r>
              <a:rPr dirty="0" sz="1100" spc="27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employ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industry-standard</a:t>
            </a:r>
            <a:r>
              <a:rPr dirty="0" sz="1100" spc="66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encryption</a:t>
            </a:r>
            <a:r>
              <a:rPr dirty="0" sz="1100" spc="66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66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security</a:t>
            </a:r>
            <a:r>
              <a:rPr dirty="0" sz="1100" spc="66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measures</a:t>
            </a:r>
            <a:r>
              <a:rPr dirty="0" sz="1100" spc="66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68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safeguard</a:t>
            </a:r>
            <a:r>
              <a:rPr dirty="0" sz="1100" spc="66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66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personal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information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ensure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safe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experience.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0600" y="9364563"/>
            <a:ext cx="4870995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5.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I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earn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frequent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됍yer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miles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when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through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0600" y="9744874"/>
            <a:ext cx="5941968" cy="205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Yes,</a:t>
            </a:r>
            <a:r>
              <a:rPr dirty="0" sz="1100" spc="41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in</a:t>
            </a:r>
            <a:r>
              <a:rPr dirty="0" sz="1100" spc="42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most</a:t>
            </a:r>
            <a:r>
              <a:rPr dirty="0" sz="1100" spc="40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cases,</a:t>
            </a:r>
            <a:r>
              <a:rPr dirty="0" sz="1100" spc="40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42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100" spc="41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still</a:t>
            </a:r>
            <a:r>
              <a:rPr dirty="0" sz="1100" spc="41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earn</a:t>
            </a:r>
            <a:r>
              <a:rPr dirty="0" sz="1100" spc="41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frequent</a:t>
            </a:r>
            <a:r>
              <a:rPr dirty="0" sz="1100" spc="41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됍yer</a:t>
            </a:r>
            <a:r>
              <a:rPr dirty="0" sz="1100" spc="41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miles</a:t>
            </a:r>
            <a:r>
              <a:rPr dirty="0" sz="1100" spc="41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when</a:t>
            </a:r>
            <a:r>
              <a:rPr dirty="0" sz="1100" spc="41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41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through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0600" y="9973474"/>
            <a:ext cx="5936111" cy="205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LockAirfare's</a:t>
            </a:r>
            <a:r>
              <a:rPr dirty="0" sz="1100" spc="22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third-party</a:t>
            </a:r>
            <a:r>
              <a:rPr dirty="0" sz="1100" spc="21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services.</a:t>
            </a:r>
            <a:r>
              <a:rPr dirty="0" sz="1100" spc="20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However,</a:t>
            </a:r>
            <a:r>
              <a:rPr dirty="0" sz="1100" spc="22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-10" b="1">
                <a:solidFill>
                  <a:srgbClr val="757575"/>
                </a:solidFill>
                <a:latin typeface="RHWFTS+Roboto Bold"/>
                <a:cs typeface="RHWFTS+Roboto Bold"/>
              </a:rPr>
              <a:t>it's</a:t>
            </a:r>
            <a:r>
              <a:rPr dirty="0" sz="1100" spc="24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essential</a:t>
            </a:r>
            <a:r>
              <a:rPr dirty="0" sz="1100" spc="21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23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check</a:t>
            </a:r>
            <a:r>
              <a:rPr dirty="0" sz="1100" spc="21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21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speci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c</a:t>
            </a:r>
            <a:r>
              <a:rPr dirty="0" sz="1100" spc="2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airline's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457200" y="0"/>
            <a:ext cx="68580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0600" y="515149"/>
            <a:ext cx="4367840" cy="5793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policies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regarding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mileage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accumulation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for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third-party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bookings.</a:t>
            </a:r>
          </a:p>
          <a:p>
            <a:pPr marL="0" marR="0">
              <a:lnSpc>
                <a:spcPts val="1406"/>
              </a:lnSpc>
              <a:spcBef>
                <a:spcPts val="1587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6.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What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payment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methods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does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accept?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1258099"/>
            <a:ext cx="5943153" cy="662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spc="20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accepts</a:t>
            </a:r>
            <a:r>
              <a:rPr dirty="0" sz="1100" spc="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various</a:t>
            </a:r>
            <a:r>
              <a:rPr dirty="0" sz="1100" spc="20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payment</a:t>
            </a:r>
            <a:r>
              <a:rPr dirty="0" sz="1100" spc="19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methods,</a:t>
            </a:r>
            <a:r>
              <a:rPr dirty="0" sz="1100" spc="19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including</a:t>
            </a:r>
            <a:r>
              <a:rPr dirty="0" sz="1100" spc="20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credit</a:t>
            </a:r>
            <a:r>
              <a:rPr dirty="0" sz="1100" spc="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cards,</a:t>
            </a:r>
            <a:r>
              <a:rPr dirty="0" sz="1100" spc="19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debit</a:t>
            </a:r>
            <a:r>
              <a:rPr dirty="0" sz="1100" spc="19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cards,</a:t>
            </a:r>
            <a:r>
              <a:rPr dirty="0" sz="1100" spc="19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online</a:t>
            </a:r>
            <a:r>
              <a:rPr dirty="0" sz="1100" spc="6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payment</a:t>
            </a:r>
            <a:r>
              <a:rPr dirty="0" sz="1100" spc="6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platforms.</a:t>
            </a:r>
            <a:r>
              <a:rPr dirty="0" sz="1100" spc="3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They</a:t>
            </a:r>
            <a:r>
              <a:rPr dirty="0" sz="1100" spc="6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strive</a:t>
            </a:r>
            <a:r>
              <a:rPr dirty="0" sz="1100" spc="7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8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provide</a:t>
            </a:r>
            <a:r>
              <a:rPr dirty="0" sz="1100" spc="7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convenient</a:t>
            </a:r>
            <a:r>
              <a:rPr dirty="0" sz="1100" spc="6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6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secure</a:t>
            </a:r>
            <a:r>
              <a:rPr dirty="0" sz="1100" spc="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payment</a:t>
            </a:r>
            <a:r>
              <a:rPr dirty="0" sz="1100" spc="6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options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suit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different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users'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preferences.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2077938"/>
            <a:ext cx="5145360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7.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How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do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I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receive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됍ight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itinerary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after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booking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through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200" b="1">
                <a:solidFill>
                  <a:srgbClr val="2196f3"/>
                </a:solidFill>
                <a:latin typeface="RHWFTS+Roboto Bold"/>
                <a:cs typeface="RHWFTS+Roboto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LockAirfare?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0600" y="2458249"/>
            <a:ext cx="5938907" cy="662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Once</a:t>
            </a:r>
            <a:r>
              <a:rPr dirty="0" sz="1100" spc="17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17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complete</a:t>
            </a:r>
            <a:r>
              <a:rPr dirty="0" sz="1100" spc="17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17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17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process,</a:t>
            </a:r>
            <a:r>
              <a:rPr dirty="0" sz="1100" spc="17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spc="17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will</a:t>
            </a:r>
            <a:r>
              <a:rPr dirty="0" sz="1100" spc="17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send</a:t>
            </a:r>
            <a:r>
              <a:rPr dirty="0" sz="1100" spc="17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17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17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itinerary</a:t>
            </a:r>
            <a:r>
              <a:rPr dirty="0" sz="1100" spc="17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con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rmation</a:t>
            </a:r>
            <a:r>
              <a:rPr dirty="0" sz="1100" spc="28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details</a:t>
            </a:r>
            <a:r>
              <a:rPr dirty="0" sz="1100" spc="29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30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29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email</a:t>
            </a:r>
            <a:r>
              <a:rPr dirty="0" sz="1100" spc="27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address</a:t>
            </a:r>
            <a:r>
              <a:rPr dirty="0" sz="1100" spc="28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provided</a:t>
            </a:r>
            <a:r>
              <a:rPr dirty="0" sz="1100" spc="29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during</a:t>
            </a:r>
            <a:r>
              <a:rPr dirty="0" sz="1100" spc="29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29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booking.</a:t>
            </a:r>
            <a:r>
              <a:rPr dirty="0" sz="1100" spc="28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30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100" spc="28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also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access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information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by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logging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into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account.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600" y="3278088"/>
            <a:ext cx="5088805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8.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I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make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changes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or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cancel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my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through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600" y="3658399"/>
            <a:ext cx="5939612" cy="8913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In</a:t>
            </a:r>
            <a:r>
              <a:rPr dirty="0" sz="1100" spc="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5" b="1">
                <a:solidFill>
                  <a:srgbClr val="757575"/>
                </a:solidFill>
                <a:latin typeface="RHWFTS+Roboto Bold"/>
                <a:cs typeface="RHWFTS+Roboto Bold"/>
              </a:rPr>
              <a:t>most</a:t>
            </a:r>
            <a:r>
              <a:rPr dirty="0" sz="1100" spc="2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cases,</a:t>
            </a:r>
            <a:r>
              <a:rPr dirty="0" sz="1100" spc="2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yes.</a:t>
            </a:r>
            <a:r>
              <a:rPr dirty="0" sz="1100" spc="2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understands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that</a:t>
            </a:r>
            <a:r>
              <a:rPr dirty="0" sz="1100" spc="2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plans</a:t>
            </a:r>
            <a:r>
              <a:rPr dirty="0" sz="1100" spc="3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may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change,</a:t>
            </a:r>
            <a:r>
              <a:rPr dirty="0" sz="1100" spc="2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3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they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strive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21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offer</a:t>
            </a:r>
            <a:r>
              <a:rPr dirty="0" sz="1100" spc="19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됍exible</a:t>
            </a:r>
            <a:r>
              <a:rPr dirty="0" sz="1100" spc="19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19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options.</a:t>
            </a:r>
            <a:r>
              <a:rPr dirty="0" sz="1100" spc="18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However,</a:t>
            </a:r>
            <a:r>
              <a:rPr dirty="0" sz="1100" spc="19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-10" b="1">
                <a:solidFill>
                  <a:srgbClr val="757575"/>
                </a:solidFill>
                <a:latin typeface="RHWFTS+Roboto Bold"/>
                <a:cs typeface="RHWFTS+Roboto Bold"/>
              </a:rPr>
              <a:t>it's</a:t>
            </a:r>
            <a:r>
              <a:rPr dirty="0" sz="1100" spc="21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crucial</a:t>
            </a:r>
            <a:r>
              <a:rPr dirty="0" sz="1100" spc="18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21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review</a:t>
            </a:r>
            <a:r>
              <a:rPr dirty="0" sz="1100" spc="20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100" spc="19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speci</a:t>
            </a:r>
            <a:r>
              <a:rPr dirty="0" sz="1100" spc="15" b="1">
                <a:solidFill>
                  <a:srgbClr val="757575"/>
                </a:solidFill>
                <a:latin typeface="PKGJRP+Roboto Bold"/>
                <a:cs typeface="PKGJRP+Roboto Bold"/>
              </a:rPr>
              <a:t>됍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c</a:t>
            </a:r>
            <a:r>
              <a:rPr dirty="0" sz="1100" spc="20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terms</a:t>
            </a:r>
            <a:r>
              <a:rPr dirty="0" sz="1100" spc="19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conditions</a:t>
            </a:r>
            <a:r>
              <a:rPr dirty="0" sz="1100" spc="12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of</a:t>
            </a:r>
            <a:r>
              <a:rPr dirty="0" sz="1100" spc="11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spc="1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booking,</a:t>
            </a:r>
            <a:r>
              <a:rPr dirty="0" sz="1100" spc="11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as</a:t>
            </a:r>
            <a:r>
              <a:rPr dirty="0" sz="1100" spc="12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each</a:t>
            </a:r>
            <a:r>
              <a:rPr dirty="0" sz="1100" spc="12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airline</a:t>
            </a:r>
            <a:r>
              <a:rPr dirty="0" sz="1100" spc="12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may</a:t>
            </a:r>
            <a:r>
              <a:rPr dirty="0" sz="1100" spc="12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have</a:t>
            </a:r>
            <a:r>
              <a:rPr dirty="0" sz="1100" spc="12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its</a:t>
            </a:r>
            <a:r>
              <a:rPr dirty="0" sz="1100" spc="12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policies</a:t>
            </a:r>
            <a:r>
              <a:rPr dirty="0" sz="1100" spc="12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regarding</a:t>
            </a:r>
            <a:r>
              <a:rPr dirty="0" sz="1100" spc="12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changes</a:t>
            </a:r>
            <a:r>
              <a:rPr dirty="0" sz="1100" spc="12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cancellations.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0600" y="8469213"/>
            <a:ext cx="5412878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9.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What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if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I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encounter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issues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during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the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process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or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need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assistance?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0600" y="8849524"/>
            <a:ext cx="5936371" cy="662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LockAirfare's</a:t>
            </a:r>
            <a:r>
              <a:rPr dirty="0" sz="1100" spc="6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customer</a:t>
            </a:r>
            <a:r>
              <a:rPr dirty="0" sz="1100" spc="6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support</a:t>
            </a:r>
            <a:r>
              <a:rPr dirty="0" sz="1100" spc="5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team</a:t>
            </a:r>
            <a:r>
              <a:rPr dirty="0" sz="1100" spc="7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is</a:t>
            </a:r>
            <a:r>
              <a:rPr dirty="0" sz="1100" spc="6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available</a:t>
            </a:r>
            <a:r>
              <a:rPr dirty="0" sz="1100" spc="6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8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assist</a:t>
            </a:r>
            <a:r>
              <a:rPr dirty="0" sz="1100" spc="6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6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with</a:t>
            </a:r>
            <a:r>
              <a:rPr dirty="0" sz="1100" spc="6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any</a:t>
            </a:r>
            <a:r>
              <a:rPr dirty="0" sz="1100" spc="6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issues</a:t>
            </a:r>
            <a:r>
              <a:rPr dirty="0" sz="1100" spc="6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or</a:t>
            </a:r>
            <a:r>
              <a:rPr dirty="0" sz="1100" spc="5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queries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may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have.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You</a:t>
            </a:r>
            <a:r>
              <a:rPr dirty="0" sz="1100" spc="5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100" spc="34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contact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them</a:t>
            </a:r>
            <a:r>
              <a:rPr dirty="0" sz="1100" spc="4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through</a:t>
            </a:r>
            <a:r>
              <a:rPr dirty="0" sz="1100" spc="3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their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customer</a:t>
            </a:r>
            <a:r>
              <a:rPr dirty="0" sz="1100" spc="3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8" b="1">
                <a:solidFill>
                  <a:srgbClr val="757575"/>
                </a:solidFill>
                <a:latin typeface="RHWFTS+Roboto Bold"/>
                <a:cs typeface="RHWFTS+Roboto Bold"/>
              </a:rPr>
              <a:t>support</a:t>
            </a:r>
            <a:r>
              <a:rPr dirty="0" sz="1100" spc="2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hotline</a:t>
            </a:r>
            <a:r>
              <a:rPr dirty="0" sz="1100" spc="3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or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email,</a:t>
            </a:r>
            <a:r>
              <a:rPr dirty="0" sz="1100" spc="2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they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will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be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more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than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happy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to</a:t>
            </a:r>
            <a:r>
              <a:rPr dirty="0" sz="1100" spc="2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provide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prompt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assistance.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0600" y="9669363"/>
            <a:ext cx="5547940" cy="2166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10.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Can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I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book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other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services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through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LockAirfare's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third-party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200" b="1">
                <a:solidFill>
                  <a:srgbClr val="757575"/>
                </a:solidFill>
                <a:latin typeface="RHWFTS+Roboto Bold"/>
                <a:cs typeface="RHWFTS+Roboto Bold"/>
              </a:rPr>
              <a:t>platform?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457200" y="0"/>
            <a:ext cx="68580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0600" y="457999"/>
            <a:ext cx="5942424" cy="662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Yes,</a:t>
            </a:r>
            <a:r>
              <a:rPr dirty="0" sz="1100" spc="27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LockAirfare</a:t>
            </a:r>
            <a:r>
              <a:rPr dirty="0" sz="1100" spc="2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offers</a:t>
            </a:r>
            <a:r>
              <a:rPr dirty="0" sz="1100" spc="27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more</a:t>
            </a:r>
            <a:r>
              <a:rPr dirty="0" sz="1100" spc="27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than</a:t>
            </a:r>
            <a:r>
              <a:rPr dirty="0" sz="1100" spc="27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just</a:t>
            </a:r>
            <a:r>
              <a:rPr dirty="0" sz="1100" spc="266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됍ight</a:t>
            </a:r>
            <a:r>
              <a:rPr dirty="0" sz="1100" spc="26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bookings.</a:t>
            </a:r>
            <a:r>
              <a:rPr dirty="0" sz="1100" spc="22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They</a:t>
            </a:r>
            <a:r>
              <a:rPr dirty="0" sz="1100" spc="26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also</a:t>
            </a:r>
            <a:r>
              <a:rPr dirty="0" sz="1100" spc="27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provide</a:t>
            </a:r>
            <a:r>
              <a:rPr dirty="0" sz="1100" spc="275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options</a:t>
            </a:r>
            <a:r>
              <a:rPr dirty="0" sz="1100" spc="27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for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booking</a:t>
            </a:r>
            <a:r>
              <a:rPr dirty="0" sz="1100" spc="9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hotels,</a:t>
            </a:r>
            <a:r>
              <a:rPr dirty="0" sz="1100" spc="91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rental</a:t>
            </a:r>
            <a:r>
              <a:rPr dirty="0" sz="1100" spc="9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cars,</a:t>
            </a:r>
            <a:r>
              <a:rPr dirty="0" sz="1100" spc="89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vacation</a:t>
            </a:r>
            <a:r>
              <a:rPr dirty="0" sz="1100" spc="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packages,</a:t>
            </a:r>
            <a:r>
              <a:rPr dirty="0" sz="1100" spc="8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and</a:t>
            </a:r>
            <a:r>
              <a:rPr dirty="0" sz="1100" spc="97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other</a:t>
            </a:r>
            <a:r>
              <a:rPr dirty="0" sz="1100" spc="93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travel-related</a:t>
            </a:r>
            <a:r>
              <a:rPr dirty="0" sz="1100" spc="102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2" b="1">
                <a:solidFill>
                  <a:srgbClr val="757575"/>
                </a:solidFill>
                <a:latin typeface="RHWFTS+Roboto Bold"/>
                <a:cs typeface="RHWFTS+Roboto Bold"/>
              </a:rPr>
              <a:t>services,</a:t>
            </a:r>
            <a:r>
              <a:rPr dirty="0" sz="1100" spc="88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making</a:t>
            </a:r>
          </a:p>
          <a:p>
            <a:pPr marL="0" marR="0">
              <a:lnSpc>
                <a:spcPts val="1318"/>
              </a:lnSpc>
              <a:spcBef>
                <a:spcPts val="481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it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a</a:t>
            </a:r>
            <a:r>
              <a:rPr dirty="0" sz="1100" spc="2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comprehensive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one-stop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solution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1" b="1">
                <a:solidFill>
                  <a:srgbClr val="757575"/>
                </a:solidFill>
                <a:latin typeface="RHWFTS+Roboto Bold"/>
                <a:cs typeface="RHWFTS+Roboto Bold"/>
              </a:rPr>
              <a:t>for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all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0" b="1">
                <a:solidFill>
                  <a:srgbClr val="757575"/>
                </a:solidFill>
                <a:latin typeface="RHWFTS+Roboto Bold"/>
                <a:cs typeface="RHWFTS+Roboto Bold"/>
              </a:rPr>
              <a:t>your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travel</a:t>
            </a: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 </a:t>
            </a:r>
            <a:r>
              <a:rPr dirty="0" sz="1100" spc="14" b="1">
                <a:solidFill>
                  <a:srgbClr val="757575"/>
                </a:solidFill>
                <a:latin typeface="RHWFTS+Roboto Bold"/>
                <a:cs typeface="RHWFTS+Roboto Bold"/>
              </a:rPr>
              <a:t>needs.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1286674"/>
            <a:ext cx="1696956" cy="1319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https://lockairfare.com/</a:t>
            </a:r>
          </a:p>
          <a:p>
            <a:pPr marL="0" marR="0">
              <a:lnSpc>
                <a:spcPts val="1318"/>
              </a:lnSpc>
              <a:spcBef>
                <a:spcPts val="1606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https://lockairfare.com/</a:t>
            </a:r>
          </a:p>
          <a:p>
            <a:pPr marL="0" marR="0">
              <a:lnSpc>
                <a:spcPts val="1318"/>
              </a:lnSpc>
              <a:spcBef>
                <a:spcPts val="1656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https://lockairfare.com/</a:t>
            </a:r>
          </a:p>
          <a:p>
            <a:pPr marL="0" marR="0">
              <a:lnSpc>
                <a:spcPts val="1318"/>
              </a:lnSpc>
              <a:spcBef>
                <a:spcPts val="1606"/>
              </a:spcBef>
              <a:spcAft>
                <a:spcPts val="0"/>
              </a:spcAft>
            </a:pPr>
            <a:r>
              <a:rPr dirty="0" sz="1100" b="1">
                <a:solidFill>
                  <a:srgbClr val="757575"/>
                </a:solidFill>
                <a:latin typeface="RHWFTS+Roboto Bold"/>
                <a:cs typeface="RHWFTS+Roboto Bold"/>
              </a:rPr>
              <a:t>https://lockairfare.com/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9200" y="3953674"/>
            <a:ext cx="4327726" cy="5293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38">
                <a:solidFill>
                  <a:srgbClr val="757575"/>
                </a:solidFill>
                <a:latin typeface="NHITBM+Roboto"/>
                <a:cs typeface="NHITBM+Roboto"/>
              </a:rPr>
              <a:t>To</a:t>
            </a:r>
            <a:r>
              <a:rPr dirty="0" sz="1100" spc="60">
                <a:solidFill>
                  <a:srgbClr val="757575"/>
                </a:solidFill>
                <a:latin typeface="NHITBM+Roboto"/>
                <a:cs typeface="NHITBM+Roboto"/>
              </a:rPr>
              <a:t> </a:t>
            </a:r>
            <a:r>
              <a:rPr dirty="0" sz="1100">
                <a:solidFill>
                  <a:srgbClr val="757575"/>
                </a:solidFill>
                <a:latin typeface="NHITBM+Roboto"/>
                <a:cs typeface="NHITBM+Roboto"/>
              </a:rPr>
              <a:t>leave</a:t>
            </a:r>
            <a:r>
              <a:rPr dirty="0" sz="1100" spc="11">
                <a:solidFill>
                  <a:srgbClr val="757575"/>
                </a:solidFill>
                <a:latin typeface="NHITBM+Roboto"/>
                <a:cs typeface="NHITBM+Roboto"/>
              </a:rPr>
              <a:t> </a:t>
            </a:r>
            <a:r>
              <a:rPr dirty="0" sz="1100">
                <a:solidFill>
                  <a:srgbClr val="757575"/>
                </a:solidFill>
                <a:latin typeface="NHITBM+Roboto"/>
                <a:cs typeface="NHITBM+Roboto"/>
              </a:rPr>
              <a:t>a</a:t>
            </a:r>
            <a:r>
              <a:rPr dirty="0" sz="1100" spc="20">
                <a:solidFill>
                  <a:srgbClr val="757575"/>
                </a:solidFill>
                <a:latin typeface="NHITBM+Roboto"/>
                <a:cs typeface="NHITBM+Roboto"/>
              </a:rPr>
              <a:t> </a:t>
            </a:r>
            <a:r>
              <a:rPr dirty="0" sz="1100" spc="15">
                <a:solidFill>
                  <a:srgbClr val="757575"/>
                </a:solidFill>
                <a:latin typeface="NHITBM+Roboto"/>
                <a:cs typeface="NHITBM+Roboto"/>
              </a:rPr>
              <a:t>comment,</a:t>
            </a:r>
            <a:r>
              <a:rPr dirty="0" sz="1100">
                <a:solidFill>
                  <a:srgbClr val="757575"/>
                </a:solidFill>
                <a:latin typeface="NHITBM+Roboto"/>
                <a:cs typeface="NHITBM+Roboto"/>
              </a:rPr>
              <a:t> </a:t>
            </a:r>
            <a:r>
              <a:rPr dirty="0" sz="1100" spc="10">
                <a:solidFill>
                  <a:srgbClr val="757575"/>
                </a:solidFill>
                <a:latin typeface="NHITBM+Roboto"/>
                <a:cs typeface="NHITBM+Roboto"/>
              </a:rPr>
              <a:t>click</a:t>
            </a:r>
            <a:r>
              <a:rPr dirty="0" sz="1100">
                <a:solidFill>
                  <a:srgbClr val="757575"/>
                </a:solidFill>
                <a:latin typeface="NHITBM+Roboto"/>
                <a:cs typeface="NHITBM+Roboto"/>
              </a:rPr>
              <a:t> </a:t>
            </a:r>
            <a:r>
              <a:rPr dirty="0" sz="1100" spc="10">
                <a:solidFill>
                  <a:srgbClr val="757575"/>
                </a:solidFill>
                <a:latin typeface="NHITBM+Roboto"/>
                <a:cs typeface="NHITBM+Roboto"/>
              </a:rPr>
              <a:t>the</a:t>
            </a:r>
            <a:r>
              <a:rPr dirty="0" sz="1100">
                <a:solidFill>
                  <a:srgbClr val="757575"/>
                </a:solidFill>
                <a:latin typeface="NHITBM+Roboto"/>
                <a:cs typeface="NHITBM+Roboto"/>
              </a:rPr>
              <a:t> </a:t>
            </a:r>
            <a:r>
              <a:rPr dirty="0" sz="1100">
                <a:solidFill>
                  <a:srgbClr val="757575"/>
                </a:solidFill>
                <a:latin typeface="NHITBM+Roboto"/>
                <a:cs typeface="NHITBM+Roboto"/>
              </a:rPr>
              <a:t>button</a:t>
            </a:r>
            <a:r>
              <a:rPr dirty="0" sz="1100" spc="10">
                <a:solidFill>
                  <a:srgbClr val="757575"/>
                </a:solidFill>
                <a:latin typeface="NHITBM+Roboto"/>
                <a:cs typeface="NHITBM+Roboto"/>
              </a:rPr>
              <a:t> </a:t>
            </a:r>
            <a:r>
              <a:rPr dirty="0" sz="1100" spc="11">
                <a:solidFill>
                  <a:srgbClr val="757575"/>
                </a:solidFill>
                <a:latin typeface="NHITBM+Roboto"/>
                <a:cs typeface="NHITBM+Roboto"/>
              </a:rPr>
              <a:t>below</a:t>
            </a:r>
            <a:r>
              <a:rPr dirty="0" sz="1100" spc="12">
                <a:solidFill>
                  <a:srgbClr val="757575"/>
                </a:solidFill>
                <a:latin typeface="NHITBM+Roboto"/>
                <a:cs typeface="NHITBM+Roboto"/>
              </a:rPr>
              <a:t> </a:t>
            </a:r>
            <a:r>
              <a:rPr dirty="0" sz="1100">
                <a:solidFill>
                  <a:srgbClr val="757575"/>
                </a:solidFill>
                <a:latin typeface="NHITBM+Roboto"/>
                <a:cs typeface="NHITBM+Roboto"/>
              </a:rPr>
              <a:t>to</a:t>
            </a:r>
            <a:r>
              <a:rPr dirty="0" sz="1100" spc="23">
                <a:solidFill>
                  <a:srgbClr val="757575"/>
                </a:solidFill>
                <a:latin typeface="NHITBM+Roboto"/>
                <a:cs typeface="NHITBM+Roboto"/>
              </a:rPr>
              <a:t> </a:t>
            </a:r>
            <a:r>
              <a:rPr dirty="0" sz="1100" spc="10">
                <a:solidFill>
                  <a:srgbClr val="757575"/>
                </a:solidFill>
                <a:latin typeface="NHITBM+Roboto"/>
                <a:cs typeface="NHITBM+Roboto"/>
              </a:rPr>
              <a:t>sign</a:t>
            </a:r>
            <a:r>
              <a:rPr dirty="0" sz="1100">
                <a:solidFill>
                  <a:srgbClr val="757575"/>
                </a:solidFill>
                <a:latin typeface="NHITBM+Roboto"/>
                <a:cs typeface="NHITBM+Roboto"/>
              </a:rPr>
              <a:t> </a:t>
            </a:r>
            <a:r>
              <a:rPr dirty="0" sz="1100">
                <a:solidFill>
                  <a:srgbClr val="757575"/>
                </a:solidFill>
                <a:latin typeface="NHITBM+Roboto"/>
                <a:cs typeface="NHITBM+Roboto"/>
              </a:rPr>
              <a:t>in</a:t>
            </a:r>
            <a:r>
              <a:rPr dirty="0" sz="1100" spc="14">
                <a:solidFill>
                  <a:srgbClr val="757575"/>
                </a:solidFill>
                <a:latin typeface="NHITBM+Roboto"/>
                <a:cs typeface="NHITBM+Roboto"/>
              </a:rPr>
              <a:t> </a:t>
            </a:r>
            <a:r>
              <a:rPr dirty="0" sz="1100" spc="10">
                <a:solidFill>
                  <a:srgbClr val="757575"/>
                </a:solidFill>
                <a:latin typeface="NHITBM+Roboto"/>
                <a:cs typeface="NHITBM+Roboto"/>
              </a:rPr>
              <a:t>with</a:t>
            </a:r>
            <a:r>
              <a:rPr dirty="0" sz="1100">
                <a:solidFill>
                  <a:srgbClr val="757575"/>
                </a:solidFill>
                <a:latin typeface="NHITBM+Roboto"/>
                <a:cs typeface="NHITBM+Roboto"/>
              </a:rPr>
              <a:t> </a:t>
            </a:r>
            <a:r>
              <a:rPr dirty="0" sz="1100" spc="12">
                <a:solidFill>
                  <a:srgbClr val="757575"/>
                </a:solidFill>
                <a:latin typeface="NHITBM+Roboto"/>
                <a:cs typeface="NHITBM+Roboto"/>
              </a:rPr>
              <a:t>Google.</a:t>
            </a:r>
          </a:p>
          <a:p>
            <a:pPr marL="76200" marR="0">
              <a:lnSpc>
                <a:spcPts val="1318"/>
              </a:lnSpc>
              <a:spcBef>
                <a:spcPts val="1281"/>
              </a:spcBef>
              <a:spcAft>
                <a:spcPts val="0"/>
              </a:spcAft>
            </a:pPr>
            <a:r>
              <a:rPr dirty="0" sz="1100" spc="12">
                <a:solidFill>
                  <a:srgbClr val="ffffff"/>
                </a:solidFill>
                <a:latin typeface="NHITBM+Roboto"/>
                <a:cs typeface="NHITBM+Roboto"/>
              </a:rPr>
              <a:t>SIGN</a:t>
            </a:r>
            <a:r>
              <a:rPr dirty="0" sz="1100" spc="10">
                <a:solidFill>
                  <a:srgbClr val="ffffff"/>
                </a:solidFill>
                <a:latin typeface="NHITBM+Roboto"/>
                <a:cs typeface="NHITBM+Roboto"/>
              </a:rPr>
              <a:t> </a:t>
            </a:r>
            <a:r>
              <a:rPr dirty="0" sz="1100">
                <a:solidFill>
                  <a:srgbClr val="ffffff"/>
                </a:solidFill>
                <a:latin typeface="NHITBM+Roboto"/>
                <a:cs typeface="NHITBM+Roboto"/>
              </a:rPr>
              <a:t>IN</a:t>
            </a:r>
            <a:r>
              <a:rPr dirty="0" sz="1100" spc="17">
                <a:solidFill>
                  <a:srgbClr val="ffffff"/>
                </a:solidFill>
                <a:latin typeface="NHITBM+Roboto"/>
                <a:cs typeface="NHITBM+Roboto"/>
              </a:rPr>
              <a:t> </a:t>
            </a:r>
            <a:r>
              <a:rPr dirty="0" sz="1100">
                <a:solidFill>
                  <a:srgbClr val="ffffff"/>
                </a:solidFill>
                <a:latin typeface="NHITBM+Roboto"/>
                <a:cs typeface="NHITBM+Roboto"/>
              </a:rPr>
              <a:t>WITH</a:t>
            </a:r>
            <a:r>
              <a:rPr dirty="0" sz="1100" spc="15">
                <a:solidFill>
                  <a:srgbClr val="ffffff"/>
                </a:solidFill>
                <a:latin typeface="NHITBM+Roboto"/>
                <a:cs typeface="NHITBM+Roboto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NHITBM+Roboto"/>
                <a:cs typeface="NHITBM+Roboto"/>
              </a:rPr>
              <a:t>GOOGLE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315200" cy="104965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6085" y="5410999"/>
            <a:ext cx="1416648" cy="205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10">
                <a:solidFill>
                  <a:srgbClr val="2196f3"/>
                </a:solidFill>
                <a:latin typeface="FSHSRH+Roboto"/>
                <a:cs typeface="FSHSRH+Roboto"/>
              </a:rPr>
              <a:t>Powered</a:t>
            </a:r>
            <a:r>
              <a:rPr dirty="0" sz="1100">
                <a:solidFill>
                  <a:srgbClr val="2196f3"/>
                </a:solidFill>
                <a:latin typeface="FSHSRH+Roboto"/>
                <a:cs typeface="FSHSRH+Roboto"/>
              </a:rPr>
              <a:t> </a:t>
            </a:r>
            <a:r>
              <a:rPr dirty="0" sz="1100">
                <a:solidFill>
                  <a:srgbClr val="2196f3"/>
                </a:solidFill>
                <a:latin typeface="FSHSRH+Roboto"/>
                <a:cs typeface="FSHSRH+Roboto"/>
              </a:rPr>
              <a:t>by</a:t>
            </a:r>
            <a:r>
              <a:rPr dirty="0" sz="1100" spc="10">
                <a:solidFill>
                  <a:srgbClr val="2196f3"/>
                </a:solidFill>
                <a:latin typeface="FSHSRH+Roboto"/>
                <a:cs typeface="FSHSRH+Roboto"/>
              </a:rPr>
              <a:t> </a:t>
            </a:r>
            <a:r>
              <a:rPr dirty="0" sz="1100" spc="12">
                <a:solidFill>
                  <a:srgbClr val="2196f3"/>
                </a:solidFill>
                <a:latin typeface="FSHSRH+Roboto"/>
                <a:cs typeface="FSHSRH+Roboto"/>
              </a:rPr>
              <a:t>Blogger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71527" y="5812714"/>
            <a:ext cx="1581677" cy="1553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2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757575"/>
                </a:solidFill>
                <a:latin typeface="FSHSRH+Roboto"/>
                <a:cs typeface="FSHSRH+Roboto"/>
              </a:rPr>
              <a:t>Theme</a:t>
            </a:r>
            <a:r>
              <a:rPr dirty="0" sz="800">
                <a:solidFill>
                  <a:srgbClr val="757575"/>
                </a:solidFill>
                <a:latin typeface="FSHSRH+Roboto"/>
                <a:cs typeface="FSHSRH+Roboto"/>
              </a:rPr>
              <a:t> </a:t>
            </a:r>
            <a:r>
              <a:rPr dirty="0" sz="800">
                <a:solidFill>
                  <a:srgbClr val="757575"/>
                </a:solidFill>
                <a:latin typeface="FSHSRH+Roboto"/>
                <a:cs typeface="FSHSRH+Roboto"/>
              </a:rPr>
              <a:t>images</a:t>
            </a:r>
            <a:r>
              <a:rPr dirty="0" sz="800">
                <a:solidFill>
                  <a:srgbClr val="757575"/>
                </a:solidFill>
                <a:latin typeface="FSHSRH+Roboto"/>
                <a:cs typeface="FSHSRH+Roboto"/>
              </a:rPr>
              <a:t> </a:t>
            </a:r>
            <a:r>
              <a:rPr dirty="0" sz="800" spc="-10">
                <a:solidFill>
                  <a:srgbClr val="757575"/>
                </a:solidFill>
                <a:latin typeface="FSHSRH+Roboto"/>
                <a:cs typeface="FSHSRH+Roboto"/>
              </a:rPr>
              <a:t>by</a:t>
            </a:r>
            <a:r>
              <a:rPr dirty="0" sz="800">
                <a:solidFill>
                  <a:srgbClr val="757575"/>
                </a:solidFill>
                <a:latin typeface="FSHSRH+Roboto"/>
                <a:cs typeface="FSHSRH+Roboto"/>
              </a:rPr>
              <a:t> </a:t>
            </a:r>
            <a:r>
              <a:rPr dirty="0" sz="800">
                <a:solidFill>
                  <a:srgbClr val="2196f3"/>
                </a:solidFill>
                <a:latin typeface="FSHSRH+Roboto"/>
                <a:cs typeface="FSHSRH+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</a:t>
            </a:r>
            <a:r>
              <a:rPr dirty="0" sz="800">
                <a:solidFill>
                  <a:srgbClr val="2196f3"/>
                </a:solidFill>
                <a:latin typeface="FSHSRH+Roboto"/>
                <a:cs typeface="FSHSRH+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800">
                <a:solidFill>
                  <a:srgbClr val="2196f3"/>
                </a:solidFill>
                <a:latin typeface="FSHSRH+Roboto"/>
                <a:cs typeface="FSHSRH+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Elkan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315200" cy="84772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1</cp:revision>
  <dcterms:modified xsi:type="dcterms:W3CDTF">2023-08-02T16:15:43+09:00</dcterms:modified>
</cp:coreProperties>
</file>