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0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39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238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62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88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05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649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44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2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20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04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13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79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12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14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349C648-1AB3-4239-9117-4EEC3340931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49B308-7740-4510-B4C2-68C2C9BE5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91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9CDE0F-EE55-236F-5480-6BC1F3EE6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C++ Programming – 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D7BF56D-5716-231C-AE15-9BDCDC0B6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Created by : the </a:t>
            </a:r>
            <a:r>
              <a:rPr lang="en-US" sz="1800" dirty="0" err="1"/>
              <a:t>easylearn</a:t>
            </a:r>
            <a:r>
              <a:rPr lang="en-US" sz="1800" dirty="0"/>
              <a:t> </a:t>
            </a:r>
            <a:r>
              <a:rPr lang="en-US" sz="1800" dirty="0" err="1"/>
              <a:t>acadamy</a:t>
            </a: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3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B8646E0-923F-F1D4-674B-D0507452E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54FADC-059F-D763-ACB1-1DF8230E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27861"/>
            <a:ext cx="8761413" cy="874797"/>
          </a:xfrm>
        </p:spPr>
        <p:txBody>
          <a:bodyPr>
            <a:no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4800" dirty="0">
                <a:latin typeface="Calibri" panose="020F0502020204030204" pitchFamily="34" charset="0"/>
                <a:ea typeface="Times New Roman" panose="02020603050405020304" pitchFamily="18" charset="0"/>
              </a:rPr>
              <a:t>External (extern)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2CD455-2C3A-AF3D-A26E-C7EF7DD6B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2330245"/>
            <a:ext cx="11179277" cy="4527755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Definition: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Variables declared in one file but accessible across multiple files, or globally across the program.</a:t>
            </a:r>
          </a:p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Keyword: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extern.</a:t>
            </a:r>
          </a:p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Scope: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Global, can be accessed anywhere in the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program.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Lifetime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Exists for the entire program duration.</a:t>
            </a:r>
          </a:p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// file1.cpp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int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globalVar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5; // Defined globally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// file2.cpp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extern int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globalVar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; // Declared to use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globalVar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void display() {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cout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&lt;&lt; "Global: " &lt;&lt;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globalVar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; // Output: Global: 5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4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C2D0781-A17F-455A-4889-577552DC4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1163A1-7E3D-8848-D5DE-9C59535F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27861"/>
            <a:ext cx="8761413" cy="874797"/>
          </a:xfrm>
        </p:spPr>
        <p:txBody>
          <a:bodyPr>
            <a:no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4800" dirty="0">
                <a:latin typeface="Calibri" panose="020F0502020204030204" pitchFamily="34" charset="0"/>
                <a:ea typeface="Times New Roman" panose="02020603050405020304" pitchFamily="18" charset="0"/>
              </a:rPr>
              <a:t>Static (static)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475EF1-0539-AC10-B1E9-E771CAC17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2330245"/>
            <a:ext cx="11179277" cy="4527755"/>
          </a:xfrm>
        </p:spPr>
        <p:txBody>
          <a:bodyPr>
            <a:normAutofit lnSpcReduction="10000"/>
          </a:bodyPr>
          <a:lstStyle/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Definition: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Variables that retain their value between function calls and exist for the program's duration.</a:t>
            </a:r>
          </a:p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Keyword: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static.</a:t>
            </a:r>
          </a:p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Scope: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Local to the function/block (if inside), or global (if outside).</a:t>
            </a:r>
          </a:p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Lifetime: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Exists for the entire program duration.</a:t>
            </a:r>
          </a:p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void counter() {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   static int count = 0; // Retains value between calls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   count++;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cout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&lt;&lt; "Count: " &lt;&lt; count; // Output: Count: 1, 2, 3...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6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E23961-0D81-1369-DE1A-80CAD052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27861"/>
            <a:ext cx="8761413" cy="874797"/>
          </a:xfrm>
        </p:spPr>
        <p:txBody>
          <a:bodyPr>
            <a:no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4800" dirty="0">
                <a:latin typeface="Calibri" panose="020F0502020204030204" pitchFamily="34" charset="0"/>
                <a:ea typeface="Times New Roman" panose="02020603050405020304" pitchFamily="18" charset="0"/>
              </a:rPr>
              <a:t>Data Types In C++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62E2E1-DE6B-8CAD-E69C-BD3C3B2B2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Cambria" panose="02040503050406030204" pitchFamily="18" charset="0"/>
                <a:ea typeface="Cambria" panose="02040503050406030204" pitchFamily="18" charset="0"/>
              </a:rPr>
              <a:t>Definition: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Data types specify the type of data a variable can hold (e.g., numbers, characters).</a:t>
            </a:r>
          </a:p>
          <a:p>
            <a:r>
              <a:rPr lang="en-US" sz="2800" b="1" u="sng" dirty="0">
                <a:latin typeface="Cambria" panose="02040503050406030204" pitchFamily="18" charset="0"/>
                <a:ea typeface="Cambria" panose="02040503050406030204" pitchFamily="18" charset="0"/>
              </a:rPr>
              <a:t>Purpose: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They define the size, range, and operations allowed on the data.</a:t>
            </a:r>
          </a:p>
          <a:p>
            <a:r>
              <a:rPr lang="en-US" sz="2800" b="1" u="sng" dirty="0">
                <a:latin typeface="Cambria" panose="02040503050406030204" pitchFamily="18" charset="0"/>
                <a:ea typeface="Cambria" panose="02040503050406030204" pitchFamily="18" charset="0"/>
              </a:rPr>
              <a:t>Why Important?: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Helps the computer allocate memory and process data correctly.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7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7C6ED82-1C36-E6B5-737A-BFC65B316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D6C491-CA74-6684-6C0A-52CD298C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27861"/>
            <a:ext cx="8761413" cy="874797"/>
          </a:xfrm>
        </p:spPr>
        <p:txBody>
          <a:bodyPr>
            <a:no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4800" dirty="0">
                <a:latin typeface="Calibri" panose="020F0502020204030204" pitchFamily="34" charset="0"/>
                <a:ea typeface="Times New Roman" panose="02020603050405020304" pitchFamily="18" charset="0"/>
              </a:rPr>
              <a:t>Integer Data Type (int)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C3960E-243C-40DF-50AB-15B6D386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15287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Content: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Stores whole numbers (no decimals), e.g., -10, 0, 100.Size: Usually 4 bytes (system-dependent).</a:t>
            </a:r>
          </a:p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Range: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-2,147,483,648 to 2,147,483,647 (for 4-byte int).</a:t>
            </a:r>
          </a:p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Purpose: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Used for counting, indexing, or calculations without fractions.</a:t>
            </a:r>
          </a:p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int students = 25;</a:t>
            </a:r>
          </a:p>
          <a:p>
            <a:pPr marL="0" indent="0">
              <a:buNone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cout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&lt;&lt; "Number of students: " &lt;&lt; students; // Output: Number of students: 25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1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05FF06A-5363-4A33-9B37-E34C7933F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DF8672-372E-D70E-BC33-6B8ABF6D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27861"/>
            <a:ext cx="8761413" cy="874797"/>
          </a:xfrm>
        </p:spPr>
        <p:txBody>
          <a:bodyPr>
            <a:no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4800" dirty="0">
                <a:latin typeface="Calibri" panose="020F0502020204030204" pitchFamily="34" charset="0"/>
                <a:ea typeface="Times New Roman" panose="02020603050405020304" pitchFamily="18" charset="0"/>
              </a:rPr>
              <a:t>Float Data Type (float, double)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98C308-D3FB-37F3-6358-6BC4105B7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15287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Content: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Stores numbers with decimal points, e.g., 2.5, -0.75, 3.14159.</a:t>
            </a:r>
          </a:p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Types: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float: 4 bytes, lower precision.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double: 8 bytes, higher precision (better for accurate calculations).</a:t>
            </a:r>
          </a:p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Range: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float ~1.2E-38 to 3.4E+38; double has a wider range.</a:t>
            </a:r>
          </a:p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Purpose: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Used for measurements, scientific calculations, or any value with fractions.</a:t>
            </a:r>
          </a:p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</a:p>
          <a:p>
            <a:pPr marL="0" indent="0">
              <a:buNone/>
            </a:pPr>
            <a:r>
              <a:rPr lang="fr-FR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float</a:t>
            </a: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temperature</a:t>
            </a: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 = 36.6;</a:t>
            </a:r>
          </a:p>
          <a:p>
            <a:pPr marL="0" indent="0">
              <a:buNone/>
            </a:pP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double distance = 123.45678;</a:t>
            </a:r>
          </a:p>
          <a:p>
            <a:pPr marL="0" indent="0">
              <a:buNone/>
            </a:pP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cout &lt;&lt; "</a:t>
            </a:r>
            <a:r>
              <a:rPr lang="fr-FR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Temperature</a:t>
            </a: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: " &lt;&lt; </a:t>
            </a:r>
            <a:r>
              <a:rPr lang="fr-FR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temperature</a:t>
            </a: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 &lt;&lt; ", Distance: " &lt;&lt; distance;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9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CDAC947-A538-BEF9-C235-4C538A52D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5AFEAE-0F3A-D5DF-ED68-72FD6115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27861"/>
            <a:ext cx="8761413" cy="874797"/>
          </a:xfrm>
        </p:spPr>
        <p:txBody>
          <a:bodyPr>
            <a:no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4800" dirty="0">
                <a:latin typeface="Calibri" panose="020F0502020204030204" pitchFamily="34" charset="0"/>
                <a:ea typeface="Times New Roman" panose="02020603050405020304" pitchFamily="18" charset="0"/>
              </a:rPr>
              <a:t>Character Data Type (char)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91D766-2983-E2F9-3FE6-2EB6C06A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15287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Content: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Stores single characters, e.g., 'A', 'z', '9', '$’.</a:t>
            </a:r>
          </a:p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Size: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1 byte.</a:t>
            </a:r>
          </a:p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Range: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-128 to 127 (or 0 to 255 for unsigned char).</a:t>
            </a:r>
          </a:p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Purpose: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Represents letters, digits, or symbols (uses ASCII values internally).</a:t>
            </a:r>
          </a:p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</a:p>
          <a:p>
            <a:pPr marL="0" indent="0">
              <a:buNone/>
            </a:pP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 char </a:t>
            </a:r>
            <a:r>
              <a:rPr lang="fr-FR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symbol</a:t>
            </a: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 = '#';</a:t>
            </a:r>
          </a:p>
          <a:p>
            <a:pPr marL="0" indent="0">
              <a:buNone/>
            </a:pP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cout &lt;&lt; "Symbol: " &lt;&lt; </a:t>
            </a:r>
            <a:r>
              <a:rPr lang="fr-FR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symbol</a:t>
            </a: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; // Output: Symbol: #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CDAC947-A538-BEF9-C235-4C538A52D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5AFEAE-0F3A-D5DF-ED68-72FD6115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27861"/>
            <a:ext cx="8761413" cy="874797"/>
          </a:xfrm>
        </p:spPr>
        <p:txBody>
          <a:bodyPr>
            <a:noAutofit/>
          </a:bodyPr>
          <a:lstStyle/>
          <a:p>
            <a:r>
              <a:rPr lang="en-IN" dirty="0" smtClean="0"/>
              <a:t>Signed in </a:t>
            </a:r>
            <a:r>
              <a:rPr lang="en-IN" dirty="0" err="1" smtClean="0"/>
              <a:t>c++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91D766-2983-E2F9-3FE6-2EB6C06A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1528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Stores negative, zero, and positive numbers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Uses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 sign bit to indicate positive/negative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Default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, char, short, long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Range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(32-bit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): -2,147,483,648 to +2,147,483,647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: signed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x = -10; (can be negative or positive).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4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CDAC947-A538-BEF9-C235-4C538A52D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5AFEAE-0F3A-D5DF-ED68-72FD6115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27861"/>
            <a:ext cx="8761413" cy="874797"/>
          </a:xfrm>
        </p:spPr>
        <p:txBody>
          <a:bodyPr>
            <a:noAutofit/>
          </a:bodyPr>
          <a:lstStyle/>
          <a:p>
            <a:r>
              <a:rPr lang="en-IN" dirty="0" smtClean="0"/>
              <a:t>Unsigned in </a:t>
            </a:r>
            <a:r>
              <a:rPr lang="en-IN" dirty="0" err="1" smtClean="0"/>
              <a:t>c++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91D766-2983-E2F9-3FE6-2EB6C06A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2235201"/>
            <a:ext cx="7989454" cy="462279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Stores only zero and positive numbers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No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sign bit; all bits for value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Range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(32-bit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): 0 to 4,294,967,295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unsigned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y = 50; (cannot be negative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#include &lt;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iostream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main() {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signed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s = -100;    // Negative OK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unsigned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u = 200;   // Only positive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std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::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cout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&lt;&lt; "Signed: " &lt;&lt; s &lt;&lt; ", Unsigned: " &lt;&lt; u &lt;&lt;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std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::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endl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// Output: Signed: -100, Unsigned: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200}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1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59728EC-27F0-7524-985A-B70FB103E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AF56D0-2276-8265-3A1A-27237B44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27861"/>
            <a:ext cx="8761413" cy="874797"/>
          </a:xfrm>
        </p:spPr>
        <p:txBody>
          <a:bodyPr>
            <a:no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4800" dirty="0">
                <a:latin typeface="Calibri" panose="020F0502020204030204" pitchFamily="34" charset="0"/>
                <a:ea typeface="Times New Roman" panose="02020603050405020304" pitchFamily="18" charset="0"/>
              </a:rPr>
              <a:t>Storage 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F69E80-0D4F-2A9F-9D50-A6C5191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15287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Definition: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Storage classes define the scope, lifetime, and storage location of variables in a program.</a:t>
            </a:r>
          </a:p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Purpose: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Control how and where variables are stored, accessed, and retained during program execution.</a:t>
            </a:r>
          </a:p>
          <a:p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Key Storage Classes in C++: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1. Automatic (auto)</a:t>
            </a:r>
          </a:p>
          <a:p>
            <a:pPr marL="0" indent="0">
              <a:buNone/>
            </a:pPr>
            <a:r>
              <a:rPr lang="en-IN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2. External (extern)</a:t>
            </a:r>
          </a:p>
          <a:p>
            <a:pPr marL="0" indent="0">
              <a:buNone/>
            </a:pPr>
            <a:r>
              <a:rPr lang="en-IN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3. Static (static)</a:t>
            </a:r>
          </a:p>
          <a:p>
            <a:endParaRPr lang="en-IN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7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EBAC07B-6E18-8747-1624-2B9C862CE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C21949-51EB-0E68-4BCD-C8DE1151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27861"/>
            <a:ext cx="8761413" cy="874797"/>
          </a:xfrm>
        </p:spPr>
        <p:txBody>
          <a:bodyPr>
            <a:no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4800" dirty="0">
                <a:latin typeface="Calibri" panose="020F0502020204030204" pitchFamily="34" charset="0"/>
                <a:ea typeface="Times New Roman" panose="02020603050405020304" pitchFamily="18" charset="0"/>
              </a:rPr>
              <a:t>Automatic (auto)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676B8E-09CD-3E8A-40A6-CEDC3BA3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15287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Definition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Variables declared inside a function or block, automatically created and destroyed when the block is entered/exited.</a:t>
            </a:r>
          </a:p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Keyword: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auto (rarely used explicitly, as it's default for local variables).</a:t>
            </a:r>
          </a:p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Scope: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Local to the block/function where declared.</a:t>
            </a:r>
          </a:p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Lifetime: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Exists only during the block's execution.</a:t>
            </a:r>
          </a:p>
          <a:p>
            <a:r>
              <a:rPr lang="en-IN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  <a:r>
              <a:rPr lang="en-IN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void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func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   int x = 10; // auto by default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cout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&lt;&lt; "x: " &lt;&lt; x; // Output: x: 10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// x is destroyed when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func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() ends</a:t>
            </a:r>
            <a:endParaRPr lang="en-IN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71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</TotalTime>
  <Words>804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Century Gothic</vt:lpstr>
      <vt:lpstr>Times New Roman</vt:lpstr>
      <vt:lpstr>Wingdings 3</vt:lpstr>
      <vt:lpstr>Ion Boardroom</vt:lpstr>
      <vt:lpstr>C++ Programming – Chapter 2</vt:lpstr>
      <vt:lpstr> Data Types In C++</vt:lpstr>
      <vt:lpstr> Integer Data Type (int)</vt:lpstr>
      <vt:lpstr> Float Data Type (float, double) </vt:lpstr>
      <vt:lpstr> Character Data Type (char)</vt:lpstr>
      <vt:lpstr>Signed in c++</vt:lpstr>
      <vt:lpstr>Unsigned in c++</vt:lpstr>
      <vt:lpstr> Storage Classes</vt:lpstr>
      <vt:lpstr> Automatic (auto)</vt:lpstr>
      <vt:lpstr> External (extern)</vt:lpstr>
      <vt:lpstr> Static (static)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– Chapter 2</dc:title>
  <dc:creator>AYUSHIBA ZALA</dc:creator>
  <cp:lastModifiedBy>Microsoft account</cp:lastModifiedBy>
  <cp:revision>5</cp:revision>
  <dcterms:created xsi:type="dcterms:W3CDTF">2025-05-14T11:44:25Z</dcterms:created>
  <dcterms:modified xsi:type="dcterms:W3CDTF">2025-05-17T11:49:02Z</dcterms:modified>
</cp:coreProperties>
</file>