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ontserrat" panose="020B0604020202020204" charset="0"/>
      <p:regular r:id="rId10"/>
      <p:bold r:id="rId11"/>
      <p:italic r:id="rId12"/>
      <p:boldItalic r:id="rId13"/>
    </p:embeddedFont>
    <p:embeddedFont>
      <p:font typeface="La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241e822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241e82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241e8220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241e8220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241e8220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b241e8220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241e8220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241e8220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a9053fa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aa9053fa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a9053fa1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a9053fa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708" y="519150"/>
            <a:ext cx="85206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QUIZ/IQ</a:t>
            </a:r>
            <a:endParaRPr/>
          </a:p>
          <a:p>
            <a:pPr marL="0" lvl="0" indent="0" algn="l" rtl="0">
              <a:spcBef>
                <a:spcPts val="0"/>
              </a:spcBef>
              <a:spcAft>
                <a:spcPts val="0"/>
              </a:spcAft>
              <a:buNone/>
            </a:pPr>
            <a:r>
              <a:rPr lang="en"/>
              <a:t> GAME</a:t>
            </a:r>
            <a:endParaRPr/>
          </a:p>
        </p:txBody>
      </p:sp>
      <p:sp>
        <p:nvSpPr>
          <p:cNvPr id="135" name="Google Shape;135;p13"/>
          <p:cNvSpPr txBox="1">
            <a:spLocks noGrp="1"/>
          </p:cNvSpPr>
          <p:nvPr>
            <p:ph type="subTitle" idx="1"/>
          </p:nvPr>
        </p:nvSpPr>
        <p:spPr>
          <a:xfrm>
            <a:off x="377525" y="2646050"/>
            <a:ext cx="8520600" cy="19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GROUP MEMBERS (GROUP ID:11):</a:t>
            </a:r>
            <a:endParaRPr sz="2100" dirty="0"/>
          </a:p>
          <a:p>
            <a:pPr marL="0" lvl="0" indent="0" algn="l" rtl="0">
              <a:spcBef>
                <a:spcPts val="0"/>
              </a:spcBef>
              <a:spcAft>
                <a:spcPts val="0"/>
              </a:spcAft>
              <a:buNone/>
            </a:pPr>
            <a:r>
              <a:rPr lang="en" sz="2100" dirty="0"/>
              <a:t>Muhammad Zahid 19K-0334 </a:t>
            </a:r>
            <a:endParaRPr lang="en" sz="2100" dirty="0"/>
          </a:p>
          <a:p>
            <a:pPr marL="0" lvl="0" indent="0" algn="l" rtl="0">
              <a:spcBef>
                <a:spcPts val="0"/>
              </a:spcBef>
              <a:spcAft>
                <a:spcPts val="0"/>
              </a:spcAft>
              <a:buNone/>
            </a:pPr>
            <a:r>
              <a:rPr lang="en" sz="2100" dirty="0" smtClean="0"/>
              <a:t>Ahmed </a:t>
            </a:r>
            <a:r>
              <a:rPr lang="en" sz="2100" dirty="0"/>
              <a:t>Saeed 19K-0159</a:t>
            </a:r>
            <a:endParaRPr sz="2100" dirty="0"/>
          </a:p>
          <a:p>
            <a:pPr marL="0" lvl="0" indent="0" algn="l" rtl="0">
              <a:spcBef>
                <a:spcPts val="0"/>
              </a:spcBef>
              <a:spcAft>
                <a:spcPts val="0"/>
              </a:spcAft>
              <a:buNone/>
            </a:pPr>
            <a:r>
              <a:rPr lang="en" sz="2100" dirty="0"/>
              <a:t>Muhammad Zayyan 19K-0182</a:t>
            </a:r>
            <a:endParaRPr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We have developed this game to ask user some general IQ based questions in order to calculate his/her IQ. This will help the user to find out his IQ level through this game. This system will also keep track of the players who have played this game. This game will contain different levels of difficulty which are: </a:t>
            </a:r>
            <a:endParaRPr sz="1400"/>
          </a:p>
          <a:p>
            <a:pPr marL="457200" lvl="0" indent="-317500" algn="l" rtl="0">
              <a:spcBef>
                <a:spcPts val="0"/>
              </a:spcBef>
              <a:spcAft>
                <a:spcPts val="0"/>
              </a:spcAft>
              <a:buSzPts val="1400"/>
              <a:buChar char="●"/>
            </a:pPr>
            <a:r>
              <a:rPr lang="en" sz="1400"/>
              <a:t>LEVEL 1(EASY)</a:t>
            </a:r>
            <a:endParaRPr sz="1400"/>
          </a:p>
          <a:p>
            <a:pPr marL="457200" lvl="0" indent="-317500" algn="l" rtl="0">
              <a:spcBef>
                <a:spcPts val="0"/>
              </a:spcBef>
              <a:spcAft>
                <a:spcPts val="0"/>
              </a:spcAft>
              <a:buSzPts val="1400"/>
              <a:buChar char="●"/>
            </a:pPr>
            <a:r>
              <a:rPr lang="en" sz="1400"/>
              <a:t>LEVEL 2(NORMAL)</a:t>
            </a:r>
            <a:endParaRPr sz="1400"/>
          </a:p>
          <a:p>
            <a:pPr marL="457200" lvl="0" indent="-317500" algn="l" rtl="0">
              <a:spcBef>
                <a:spcPts val="0"/>
              </a:spcBef>
              <a:spcAft>
                <a:spcPts val="0"/>
              </a:spcAft>
              <a:buSzPts val="1400"/>
              <a:buChar char="●"/>
            </a:pPr>
            <a:r>
              <a:rPr lang="en" sz="1400"/>
              <a:t>LEVEL 3(HARD)</a:t>
            </a:r>
            <a:endParaRPr sz="1400"/>
          </a:p>
          <a:p>
            <a:pPr marL="457200" lvl="0" indent="-317500" algn="l" rtl="0">
              <a:spcBef>
                <a:spcPts val="0"/>
              </a:spcBef>
              <a:spcAft>
                <a:spcPts val="0"/>
              </a:spcAft>
              <a:buSzPts val="1400"/>
              <a:buChar char="-"/>
            </a:pPr>
            <a:r>
              <a:rPr lang="en" sz="1400"/>
              <a:t>This project is aimed to build a fully functional game in order to achieve the efficiency of Quiz Game and will help user to improve his/her IQ and in the end of the game the user will find out his/her IQ level and standing with the track of score.</a:t>
            </a:r>
            <a:endParaRPr sz="1400"/>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SYSTEM DIAGRAM</a:t>
            </a:r>
            <a:endParaRPr u="sng"/>
          </a:p>
        </p:txBody>
      </p:sp>
      <p:sp>
        <p:nvSpPr>
          <p:cNvPr id="147" name="Google Shape;147;p15"/>
          <p:cNvSpPr txBox="1">
            <a:spLocks noGrp="1"/>
          </p:cNvSpPr>
          <p:nvPr>
            <p:ph type="body" idx="1"/>
          </p:nvPr>
        </p:nvSpPr>
        <p:spPr>
          <a:xfrm>
            <a:off x="311700" y="957850"/>
            <a:ext cx="8520600" cy="361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
        <p:nvSpPr>
          <p:cNvPr id="148" name="Google Shape;148;p15"/>
          <p:cNvSpPr/>
          <p:nvPr/>
        </p:nvSpPr>
        <p:spPr>
          <a:xfrm>
            <a:off x="3586775" y="2219300"/>
            <a:ext cx="1750200" cy="1138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QUIZ  GAME</a:t>
            </a:r>
            <a:endParaRPr sz="1200" b="1"/>
          </a:p>
          <a:p>
            <a:pPr marL="0" lvl="0" indent="0" algn="l" rtl="0">
              <a:spcBef>
                <a:spcPts val="0"/>
              </a:spcBef>
              <a:spcAft>
                <a:spcPts val="0"/>
              </a:spcAft>
              <a:buNone/>
            </a:pPr>
            <a:r>
              <a:rPr lang="en" sz="1200" b="1"/>
              <a:t>AND IQ TEST</a:t>
            </a:r>
            <a:endParaRPr sz="1200" b="1"/>
          </a:p>
        </p:txBody>
      </p:sp>
      <p:sp>
        <p:nvSpPr>
          <p:cNvPr id="149" name="Google Shape;149;p15"/>
          <p:cNvSpPr/>
          <p:nvPr/>
        </p:nvSpPr>
        <p:spPr>
          <a:xfrm>
            <a:off x="5932100" y="1304300"/>
            <a:ext cx="1821000" cy="746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t>QUESTIONS OF</a:t>
            </a:r>
            <a:endParaRPr sz="1300" b="1"/>
          </a:p>
          <a:p>
            <a:pPr marL="0" lvl="0" indent="0" algn="l" rtl="0">
              <a:spcBef>
                <a:spcPts val="0"/>
              </a:spcBef>
              <a:spcAft>
                <a:spcPts val="0"/>
              </a:spcAft>
              <a:buNone/>
            </a:pPr>
            <a:r>
              <a:rPr lang="en" sz="1300" b="1"/>
              <a:t>DIFFERENT LEVEL</a:t>
            </a:r>
            <a:endParaRPr sz="1300" b="1"/>
          </a:p>
        </p:txBody>
      </p:sp>
      <p:sp>
        <p:nvSpPr>
          <p:cNvPr id="150" name="Google Shape;150;p15"/>
          <p:cNvSpPr/>
          <p:nvPr/>
        </p:nvSpPr>
        <p:spPr>
          <a:xfrm>
            <a:off x="477600" y="1384250"/>
            <a:ext cx="2247600" cy="746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t>      ANSWERS OF      DIFFERENT LEVEL</a:t>
            </a:r>
            <a:endParaRPr sz="1300" b="1"/>
          </a:p>
        </p:txBody>
      </p:sp>
      <p:sp>
        <p:nvSpPr>
          <p:cNvPr id="151" name="Google Shape;151;p15"/>
          <p:cNvSpPr/>
          <p:nvPr/>
        </p:nvSpPr>
        <p:spPr>
          <a:xfrm>
            <a:off x="523375" y="3491000"/>
            <a:ext cx="2201700" cy="809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SCORE GENERATOR FOR DIFFERENT LEVELS</a:t>
            </a:r>
            <a:endParaRPr sz="1200" b="1"/>
          </a:p>
        </p:txBody>
      </p:sp>
      <p:sp>
        <p:nvSpPr>
          <p:cNvPr id="152" name="Google Shape;152;p15"/>
          <p:cNvSpPr/>
          <p:nvPr/>
        </p:nvSpPr>
        <p:spPr>
          <a:xfrm>
            <a:off x="5869825" y="3490950"/>
            <a:ext cx="1821000" cy="809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          IQ       PERCENTAGE</a:t>
            </a:r>
            <a:endParaRPr sz="1200" b="1"/>
          </a:p>
          <a:p>
            <a:pPr marL="0" lvl="0" indent="0" algn="l" rtl="0">
              <a:spcBef>
                <a:spcPts val="0"/>
              </a:spcBef>
              <a:spcAft>
                <a:spcPts val="0"/>
              </a:spcAft>
              <a:buNone/>
            </a:pPr>
            <a:r>
              <a:rPr lang="en" sz="1200" b="1"/>
              <a:t>    GENERATOR</a:t>
            </a:r>
            <a:endParaRPr sz="1200" b="1"/>
          </a:p>
        </p:txBody>
      </p:sp>
      <p:sp>
        <p:nvSpPr>
          <p:cNvPr id="153" name="Google Shape;153;p15"/>
          <p:cNvSpPr/>
          <p:nvPr/>
        </p:nvSpPr>
        <p:spPr>
          <a:xfrm rot="2700000">
            <a:off x="5296464" y="1338882"/>
            <a:ext cx="244376" cy="120788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2700000">
            <a:off x="3156939" y="2974807"/>
            <a:ext cx="244376" cy="120788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2700000">
            <a:off x="5234189" y="3056157"/>
            <a:ext cx="244376" cy="120788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4148357">
            <a:off x="3156959" y="1437526"/>
            <a:ext cx="244315" cy="1207986"/>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515975" y="4256300"/>
            <a:ext cx="1821000" cy="809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            IQ </a:t>
            </a:r>
            <a:endParaRPr sz="1200" b="1"/>
          </a:p>
          <a:p>
            <a:pPr marL="0" lvl="0" indent="0" algn="l" rtl="0">
              <a:spcBef>
                <a:spcPts val="0"/>
              </a:spcBef>
              <a:spcAft>
                <a:spcPts val="0"/>
              </a:spcAft>
              <a:buNone/>
            </a:pPr>
            <a:r>
              <a:rPr lang="en" sz="1200" b="1"/>
              <a:t>LEVEL STANDING</a:t>
            </a:r>
            <a:endParaRPr sz="1200" b="1"/>
          </a:p>
        </p:txBody>
      </p:sp>
      <p:sp>
        <p:nvSpPr>
          <p:cNvPr id="158" name="Google Shape;158;p15"/>
          <p:cNvSpPr/>
          <p:nvPr/>
        </p:nvSpPr>
        <p:spPr>
          <a:xfrm rot="130858">
            <a:off x="4261355" y="3392778"/>
            <a:ext cx="244377" cy="834595"/>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OF PROGRAM</a:t>
            </a:r>
            <a:endParaRPr/>
          </a:p>
        </p:txBody>
      </p:sp>
      <p:sp>
        <p:nvSpPr>
          <p:cNvPr id="164" name="Google Shape;164;p16"/>
          <p:cNvSpPr txBox="1"/>
          <p:nvPr/>
        </p:nvSpPr>
        <p:spPr>
          <a:xfrm>
            <a:off x="-10850" y="96000"/>
            <a:ext cx="3290100" cy="5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u="sng"/>
          </a:p>
        </p:txBody>
      </p:sp>
      <p:cxnSp>
        <p:nvCxnSpPr>
          <p:cNvPr id="165" name="Google Shape;165;p16"/>
          <p:cNvCxnSpPr/>
          <p:nvPr/>
        </p:nvCxnSpPr>
        <p:spPr>
          <a:xfrm>
            <a:off x="6808750" y="2343450"/>
            <a:ext cx="0" cy="22830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16"/>
          <p:cNvCxnSpPr/>
          <p:nvPr/>
        </p:nvCxnSpPr>
        <p:spPr>
          <a:xfrm flipH="1">
            <a:off x="4847975" y="3659400"/>
            <a:ext cx="13500" cy="4836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16"/>
          <p:cNvSpPr/>
          <p:nvPr/>
        </p:nvSpPr>
        <p:spPr>
          <a:xfrm>
            <a:off x="8312875" y="4302700"/>
            <a:ext cx="32700" cy="174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16"/>
          <p:cNvPicPr preferRelativeResize="0"/>
          <p:nvPr/>
        </p:nvPicPr>
        <p:blipFill>
          <a:blip r:embed="rId3">
            <a:alphaModFix amt="99000"/>
          </a:blip>
          <a:stretch>
            <a:fillRect/>
          </a:stretch>
        </p:blipFill>
        <p:spPr>
          <a:xfrm>
            <a:off x="21963" y="0"/>
            <a:ext cx="9100074" cy="5239500"/>
          </a:xfrm>
          <a:prstGeom prst="rect">
            <a:avLst/>
          </a:prstGeom>
          <a:noFill/>
          <a:ln>
            <a:noFill/>
          </a:ln>
          <a:effectLst>
            <a:reflection endPos="30000" dist="38100" dir="5400000" fadeDir="5400012" sy="-100000" algn="bl" rotWithShape="0"/>
          </a:effectLst>
        </p:spPr>
      </p:pic>
      <p:sp>
        <p:nvSpPr>
          <p:cNvPr id="169" name="Google Shape;169;p16"/>
          <p:cNvSpPr txBox="1"/>
          <p:nvPr/>
        </p:nvSpPr>
        <p:spPr>
          <a:xfrm>
            <a:off x="239425" y="96000"/>
            <a:ext cx="3179100" cy="5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b="1" u="sng">
                <a:solidFill>
                  <a:schemeClr val="dk1"/>
                </a:solidFill>
              </a:rPr>
              <a:t>FLOWCHART:</a:t>
            </a:r>
            <a:endParaRPr sz="2200" b="1" u="sng">
              <a:solidFill>
                <a:schemeClr val="dk1"/>
              </a:solidFill>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AND SERVICES USED</a:t>
            </a:r>
            <a:endParaRPr/>
          </a:p>
        </p:txBody>
      </p:sp>
      <p:sp>
        <p:nvSpPr>
          <p:cNvPr id="175" name="Google Shape;175;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Microsoft Visual Studio and Team Viewer as a source of services which helped us to keep our code updated at same moment allowing us to work together with ease in this situation with the members</a:t>
            </a:r>
            <a:endParaRPr/>
          </a:p>
          <a:p>
            <a:pPr marL="0" lvl="0" indent="0" algn="l" rtl="0">
              <a:spcBef>
                <a:spcPts val="1600"/>
              </a:spcBef>
              <a:spcAft>
                <a:spcPts val="0"/>
              </a:spcAft>
              <a:buNone/>
            </a:pPr>
            <a:r>
              <a:rPr lang="en"/>
              <a:t>-We used EMU 8086 for debugging of our code.</a:t>
            </a:r>
            <a:endParaRPr/>
          </a:p>
          <a:p>
            <a:pPr marL="0" lvl="0" indent="0" algn="l" rtl="0">
              <a:spcBef>
                <a:spcPts val="1600"/>
              </a:spcBef>
              <a:spcAft>
                <a:spcPts val="0"/>
              </a:spcAft>
              <a:buNone/>
            </a:pPr>
            <a:r>
              <a:rPr lang="en"/>
              <a:t> </a:t>
            </a:r>
            <a:endParaRPr/>
          </a:p>
          <a:p>
            <a:pPr marL="0" lvl="0" indent="0" algn="l" rtl="0">
              <a:spcBef>
                <a:spcPts val="1600"/>
              </a:spcBef>
              <a:spcAft>
                <a:spcPts val="1600"/>
              </a:spcAft>
              <a:buNone/>
            </a:pPr>
            <a:endParaRPr/>
          </a:p>
        </p:txBody>
      </p:sp>
      <p:pic>
        <p:nvPicPr>
          <p:cNvPr id="176" name="Google Shape;176;p17"/>
          <p:cNvPicPr preferRelativeResize="0"/>
          <p:nvPr/>
        </p:nvPicPr>
        <p:blipFill>
          <a:blip r:embed="rId3">
            <a:alphaModFix/>
          </a:blip>
          <a:stretch>
            <a:fillRect/>
          </a:stretch>
        </p:blipFill>
        <p:spPr>
          <a:xfrm>
            <a:off x="630038" y="2853363"/>
            <a:ext cx="2524125" cy="809625"/>
          </a:xfrm>
          <a:prstGeom prst="rect">
            <a:avLst/>
          </a:prstGeom>
          <a:noFill/>
          <a:ln>
            <a:noFill/>
          </a:ln>
        </p:spPr>
      </p:pic>
      <p:pic>
        <p:nvPicPr>
          <p:cNvPr id="177" name="Google Shape;177;p17"/>
          <p:cNvPicPr preferRelativeResize="0"/>
          <p:nvPr/>
        </p:nvPicPr>
        <p:blipFill>
          <a:blip r:embed="rId4">
            <a:alphaModFix/>
          </a:blip>
          <a:stretch>
            <a:fillRect/>
          </a:stretch>
        </p:blipFill>
        <p:spPr>
          <a:xfrm>
            <a:off x="3394500" y="2854725"/>
            <a:ext cx="3197075" cy="809625"/>
          </a:xfrm>
          <a:prstGeom prst="rect">
            <a:avLst/>
          </a:prstGeom>
          <a:noFill/>
          <a:ln>
            <a:noFill/>
          </a:ln>
        </p:spPr>
      </p:pic>
      <p:pic>
        <p:nvPicPr>
          <p:cNvPr id="178" name="Google Shape;178;p17"/>
          <p:cNvPicPr preferRelativeResize="0"/>
          <p:nvPr/>
        </p:nvPicPr>
        <p:blipFill>
          <a:blip r:embed="rId5">
            <a:alphaModFix/>
          </a:blip>
          <a:stretch>
            <a:fillRect/>
          </a:stretch>
        </p:blipFill>
        <p:spPr>
          <a:xfrm>
            <a:off x="7124869" y="2479900"/>
            <a:ext cx="1681875" cy="170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311700" y="105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coordinations</a:t>
            </a:r>
            <a:endParaRPr/>
          </a:p>
        </p:txBody>
      </p:sp>
      <p:sp>
        <p:nvSpPr>
          <p:cNvPr id="184" name="Google Shape;184;p18"/>
          <p:cNvSpPr txBox="1">
            <a:spLocks noGrp="1"/>
          </p:cNvSpPr>
          <p:nvPr>
            <p:ph type="body" idx="1"/>
          </p:nvPr>
        </p:nvSpPr>
        <p:spPr>
          <a:xfrm>
            <a:off x="311700" y="698400"/>
            <a:ext cx="8520600" cy="4295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u="sng"/>
              <a:t>Ahmed Saeed</a:t>
            </a:r>
            <a:r>
              <a:rPr lang="en" sz="1100"/>
              <a:t/>
            </a:r>
            <a:br>
              <a:rPr lang="en" sz="1100"/>
            </a:br>
            <a:r>
              <a:rPr lang="en" sz="1100"/>
              <a:t>- Collected his data of Level 1 Questions</a:t>
            </a:r>
            <a:br>
              <a:rPr lang="en" sz="1100"/>
            </a:br>
            <a:r>
              <a:rPr lang="en" sz="1100"/>
              <a:t>- Created Data/Functions related to Level 1</a:t>
            </a:r>
            <a:br>
              <a:rPr lang="en" sz="1100"/>
            </a:br>
            <a:r>
              <a:rPr lang="en" sz="1100"/>
              <a:t>- Managed 2D Array/addressing to Level 1</a:t>
            </a:r>
            <a:br>
              <a:rPr lang="en" sz="1100"/>
            </a:br>
            <a:r>
              <a:rPr lang="en" sz="1100"/>
              <a:t>- Created a </a:t>
            </a:r>
            <a:r>
              <a:rPr lang="en" sz="1100" b="1"/>
              <a:t>IQ STAGING</a:t>
            </a:r>
            <a:r>
              <a:rPr lang="en" sz="1100"/>
              <a:t> function for the player</a:t>
            </a:r>
            <a:endParaRPr sz="1100"/>
          </a:p>
          <a:p>
            <a:pPr marL="457200" lvl="0" indent="-298450" algn="l" rtl="0">
              <a:spcBef>
                <a:spcPts val="0"/>
              </a:spcBef>
              <a:spcAft>
                <a:spcPts val="0"/>
              </a:spcAft>
              <a:buSzPts val="1100"/>
              <a:buChar char="●"/>
            </a:pPr>
            <a:r>
              <a:rPr lang="en" sz="1100" u="sng"/>
              <a:t>Muhammad Zahid</a:t>
            </a:r>
            <a:r>
              <a:rPr lang="en" sz="1100"/>
              <a:t/>
            </a:r>
            <a:br>
              <a:rPr lang="en" sz="1100"/>
            </a:br>
            <a:r>
              <a:rPr lang="en" sz="1100"/>
              <a:t>- Collected his of Level 2 Questions</a:t>
            </a:r>
            <a:br>
              <a:rPr lang="en" sz="1100"/>
            </a:br>
            <a:r>
              <a:rPr lang="en" sz="1100"/>
              <a:t>- Created Data/Functions related to Level 2</a:t>
            </a:r>
            <a:br>
              <a:rPr lang="en" sz="1100"/>
            </a:br>
            <a:r>
              <a:rPr lang="en" sz="1100"/>
              <a:t>- Managed 2D Array/addressing  to Level 2</a:t>
            </a:r>
            <a:br>
              <a:rPr lang="en" sz="1100"/>
            </a:br>
            <a:r>
              <a:rPr lang="en" sz="1100"/>
              <a:t>- Created a </a:t>
            </a:r>
            <a:r>
              <a:rPr lang="en" sz="1100" b="1"/>
              <a:t>Reward </a:t>
            </a:r>
            <a:r>
              <a:rPr lang="en" sz="1100"/>
              <a:t>function for the Player</a:t>
            </a:r>
            <a:endParaRPr sz="1100"/>
          </a:p>
          <a:p>
            <a:pPr marL="457200" lvl="0" indent="-298450" algn="l" rtl="0">
              <a:spcBef>
                <a:spcPts val="0"/>
              </a:spcBef>
              <a:spcAft>
                <a:spcPts val="0"/>
              </a:spcAft>
              <a:buSzPts val="1100"/>
              <a:buChar char="●"/>
            </a:pPr>
            <a:r>
              <a:rPr lang="en" sz="1100"/>
              <a:t> </a:t>
            </a:r>
            <a:r>
              <a:rPr lang="en" sz="1100" u="sng"/>
              <a:t>Muhammad Zayyan</a:t>
            </a:r>
            <a:r>
              <a:rPr lang="en" sz="1100"/>
              <a:t/>
            </a:r>
            <a:br>
              <a:rPr lang="en" sz="1100"/>
            </a:br>
            <a:r>
              <a:rPr lang="en" sz="1100"/>
              <a:t>- Collected his data of Level 3 Questions</a:t>
            </a:r>
            <a:br>
              <a:rPr lang="en" sz="1100"/>
            </a:br>
            <a:r>
              <a:rPr lang="en" sz="1100"/>
              <a:t>- Managed 2D Array/addressing to Level 3</a:t>
            </a:r>
            <a:br>
              <a:rPr lang="en" sz="1100"/>
            </a:br>
            <a:r>
              <a:rPr lang="en" sz="1100"/>
              <a:t>- Created Data/Functions related Level 3</a:t>
            </a:r>
            <a:br>
              <a:rPr lang="en" sz="1100"/>
            </a:br>
            <a:r>
              <a:rPr lang="en" sz="1100"/>
              <a:t>- Created a </a:t>
            </a:r>
            <a:r>
              <a:rPr lang="en" sz="1100" b="1"/>
              <a:t>PERCENTAGE</a:t>
            </a:r>
            <a:r>
              <a:rPr lang="en" sz="1100"/>
              <a:t> function of </a:t>
            </a:r>
            <a:r>
              <a:rPr lang="en" sz="1100" b="1"/>
              <a:t>TOTAL SCORE</a:t>
            </a:r>
            <a:r>
              <a:rPr lang="en" sz="1100"/>
              <a:t> of player</a:t>
            </a:r>
            <a:endParaRPr sz="1100"/>
          </a:p>
          <a:p>
            <a:pPr marL="0" lvl="0" indent="0" algn="l" rtl="0">
              <a:spcBef>
                <a:spcPts val="1600"/>
              </a:spcBef>
              <a:spcAft>
                <a:spcPts val="1600"/>
              </a:spcAft>
              <a:buNone/>
            </a:pPr>
            <a:r>
              <a:rPr lang="en" sz="1100" u="sng"/>
              <a:t>How we </a:t>
            </a:r>
            <a:r>
              <a:rPr lang="en" sz="1100" b="1" u="sng"/>
              <a:t>collectively</a:t>
            </a:r>
            <a:r>
              <a:rPr lang="en" sz="1100" u="sng"/>
              <a:t> implemented this:</a:t>
            </a:r>
            <a:r>
              <a:rPr lang="en" sz="1100"/>
              <a:t/>
            </a:r>
            <a:br>
              <a:rPr lang="en" sz="1100"/>
            </a:br>
            <a:r>
              <a:rPr lang="en" sz="1100"/>
              <a:t>We are able to do coordinate remotely using services mentioned. All level questions were compiled in one single program and a main procedure was created where the user was given a choice to either play a </a:t>
            </a:r>
            <a:r>
              <a:rPr lang="en" sz="1100" b="1" u="sng"/>
              <a:t>Quiz game </a:t>
            </a:r>
            <a:r>
              <a:rPr lang="en" sz="1100"/>
              <a:t>or an </a:t>
            </a:r>
            <a:r>
              <a:rPr lang="en" sz="1100" b="1" u="sng"/>
              <a:t>IQ based game.</a:t>
            </a:r>
            <a:r>
              <a:rPr lang="en" sz="1100"/>
              <a:t> This was done by comparing the choice and calling out the specific function to meet players demand. Data members according to the function were made which were used throughout the program. </a:t>
            </a:r>
            <a:br>
              <a:rPr lang="en" sz="1100"/>
            </a:b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241775" y="115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Snapshots of our Program</a:t>
            </a:r>
            <a:endParaRPr/>
          </a:p>
        </p:txBody>
      </p:sp>
      <p:pic>
        <p:nvPicPr>
          <p:cNvPr id="190" name="Google Shape;190;p19"/>
          <p:cNvPicPr preferRelativeResize="0"/>
          <p:nvPr/>
        </p:nvPicPr>
        <p:blipFill>
          <a:blip r:embed="rId3">
            <a:alphaModFix/>
          </a:blip>
          <a:stretch>
            <a:fillRect/>
          </a:stretch>
        </p:blipFill>
        <p:spPr>
          <a:xfrm>
            <a:off x="0" y="2090125"/>
            <a:ext cx="1835400" cy="1648900"/>
          </a:xfrm>
          <a:prstGeom prst="rect">
            <a:avLst/>
          </a:prstGeom>
          <a:noFill/>
          <a:ln>
            <a:noFill/>
          </a:ln>
        </p:spPr>
      </p:pic>
      <p:pic>
        <p:nvPicPr>
          <p:cNvPr id="191" name="Google Shape;191;p19"/>
          <p:cNvPicPr preferRelativeResize="0"/>
          <p:nvPr/>
        </p:nvPicPr>
        <p:blipFill>
          <a:blip r:embed="rId4">
            <a:alphaModFix/>
          </a:blip>
          <a:stretch>
            <a:fillRect/>
          </a:stretch>
        </p:blipFill>
        <p:spPr>
          <a:xfrm>
            <a:off x="1880300" y="897850"/>
            <a:ext cx="2057400" cy="1143000"/>
          </a:xfrm>
          <a:prstGeom prst="rect">
            <a:avLst/>
          </a:prstGeom>
          <a:noFill/>
          <a:ln>
            <a:noFill/>
          </a:ln>
        </p:spPr>
      </p:pic>
      <p:pic>
        <p:nvPicPr>
          <p:cNvPr id="192" name="Google Shape;192;p19"/>
          <p:cNvPicPr preferRelativeResize="0"/>
          <p:nvPr/>
        </p:nvPicPr>
        <p:blipFill>
          <a:blip r:embed="rId5">
            <a:alphaModFix/>
          </a:blip>
          <a:stretch>
            <a:fillRect/>
          </a:stretch>
        </p:blipFill>
        <p:spPr>
          <a:xfrm>
            <a:off x="4117363" y="688125"/>
            <a:ext cx="2654050" cy="1725250"/>
          </a:xfrm>
          <a:prstGeom prst="rect">
            <a:avLst/>
          </a:prstGeom>
          <a:noFill/>
          <a:ln>
            <a:noFill/>
          </a:ln>
        </p:spPr>
      </p:pic>
      <p:pic>
        <p:nvPicPr>
          <p:cNvPr id="193" name="Google Shape;193;p19"/>
          <p:cNvPicPr preferRelativeResize="0"/>
          <p:nvPr/>
        </p:nvPicPr>
        <p:blipFill>
          <a:blip r:embed="rId6">
            <a:alphaModFix/>
          </a:blip>
          <a:stretch>
            <a:fillRect/>
          </a:stretch>
        </p:blipFill>
        <p:spPr>
          <a:xfrm>
            <a:off x="6771400" y="1024425"/>
            <a:ext cx="2104750" cy="889850"/>
          </a:xfrm>
          <a:prstGeom prst="rect">
            <a:avLst/>
          </a:prstGeom>
          <a:noFill/>
          <a:ln>
            <a:noFill/>
          </a:ln>
        </p:spPr>
      </p:pic>
      <p:pic>
        <p:nvPicPr>
          <p:cNvPr id="194" name="Google Shape;194;p19"/>
          <p:cNvPicPr preferRelativeResize="0"/>
          <p:nvPr/>
        </p:nvPicPr>
        <p:blipFill>
          <a:blip r:embed="rId7">
            <a:alphaModFix/>
          </a:blip>
          <a:stretch>
            <a:fillRect/>
          </a:stretch>
        </p:blipFill>
        <p:spPr>
          <a:xfrm>
            <a:off x="4526200" y="3877955"/>
            <a:ext cx="2057400" cy="572700"/>
          </a:xfrm>
          <a:prstGeom prst="rect">
            <a:avLst/>
          </a:prstGeom>
          <a:noFill/>
          <a:ln>
            <a:noFill/>
          </a:ln>
        </p:spPr>
      </p:pic>
      <p:pic>
        <p:nvPicPr>
          <p:cNvPr id="195" name="Google Shape;195;p19"/>
          <p:cNvPicPr preferRelativeResize="0"/>
          <p:nvPr/>
        </p:nvPicPr>
        <p:blipFill>
          <a:blip r:embed="rId8">
            <a:alphaModFix/>
          </a:blip>
          <a:stretch>
            <a:fillRect/>
          </a:stretch>
        </p:blipFill>
        <p:spPr>
          <a:xfrm>
            <a:off x="6657625" y="3659475"/>
            <a:ext cx="2321025" cy="1009650"/>
          </a:xfrm>
          <a:prstGeom prst="rect">
            <a:avLst/>
          </a:prstGeom>
          <a:noFill/>
          <a:ln>
            <a:noFill/>
          </a:ln>
        </p:spPr>
      </p:pic>
      <p:cxnSp>
        <p:nvCxnSpPr>
          <p:cNvPr id="196" name="Google Shape;196;p19"/>
          <p:cNvCxnSpPr>
            <a:stCxn id="190" idx="0"/>
            <a:endCxn id="191" idx="1"/>
          </p:cNvCxnSpPr>
          <p:nvPr/>
        </p:nvCxnSpPr>
        <p:spPr>
          <a:xfrm rot="-5400000">
            <a:off x="1088700" y="1298425"/>
            <a:ext cx="620700" cy="962700"/>
          </a:xfrm>
          <a:prstGeom prst="bentConnector2">
            <a:avLst/>
          </a:prstGeom>
          <a:noFill/>
          <a:ln w="9525" cap="flat" cmpd="sng">
            <a:solidFill>
              <a:schemeClr val="dk2"/>
            </a:solidFill>
            <a:prstDash val="solid"/>
            <a:round/>
            <a:headEnd type="none" w="med" len="med"/>
            <a:tailEnd type="none" w="med" len="med"/>
          </a:ln>
        </p:spPr>
      </p:cxnSp>
      <p:pic>
        <p:nvPicPr>
          <p:cNvPr id="197" name="Google Shape;197;p19"/>
          <p:cNvPicPr preferRelativeResize="0"/>
          <p:nvPr/>
        </p:nvPicPr>
        <p:blipFill>
          <a:blip r:embed="rId9">
            <a:alphaModFix/>
          </a:blip>
          <a:stretch>
            <a:fillRect/>
          </a:stretch>
        </p:blipFill>
        <p:spPr>
          <a:xfrm>
            <a:off x="1880425" y="3301675"/>
            <a:ext cx="2571750" cy="1725250"/>
          </a:xfrm>
          <a:prstGeom prst="rect">
            <a:avLst/>
          </a:prstGeom>
          <a:noFill/>
          <a:ln>
            <a:noFill/>
          </a:ln>
        </p:spPr>
      </p:pic>
      <p:cxnSp>
        <p:nvCxnSpPr>
          <p:cNvPr id="198" name="Google Shape;198;p19"/>
          <p:cNvCxnSpPr>
            <a:stCxn id="190" idx="2"/>
          </p:cNvCxnSpPr>
          <p:nvPr/>
        </p:nvCxnSpPr>
        <p:spPr>
          <a:xfrm rot="-5400000" flipH="1">
            <a:off x="1094850" y="3561875"/>
            <a:ext cx="625500" cy="9798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238</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Montserrat</vt:lpstr>
      <vt:lpstr>Lato</vt:lpstr>
      <vt:lpstr>Focus</vt:lpstr>
      <vt:lpstr>  QUIZ/IQ  GAME</vt:lpstr>
      <vt:lpstr>Introduction</vt:lpstr>
      <vt:lpstr>SYSTEM DIAGRAM</vt:lpstr>
      <vt:lpstr>FLOW OF PROGRAM</vt:lpstr>
      <vt:lpstr>TOOLS AND SERVICES USED</vt:lpstr>
      <vt:lpstr>Group coordinations</vt:lpstr>
      <vt:lpstr>Snapshots of our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QUIZ/IQ  GAME</dc:title>
  <cp:lastModifiedBy>Windows User</cp:lastModifiedBy>
  <cp:revision>1</cp:revision>
  <dcterms:modified xsi:type="dcterms:W3CDTF">2023-05-10T16:30:46Z</dcterms:modified>
</cp:coreProperties>
</file>