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53C0D-E1DC-9457-5D85-CE14B8695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9F4FBF-39D2-5FFC-F9AB-BAF5E12C4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AE42F-AF3F-D75B-3938-43B673602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76D3-B749-459E-BB22-E33AD2398434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92C33-ADBF-AF6E-F55B-48C944F5F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66E9E-4DBA-40EE-4841-4A0B8EDA2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6D48-8BB7-43A7-9AD4-17F5F76043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668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1B48-7F93-F321-DE6A-F2EAB3532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41350-610D-58C9-32FC-3AAEA7192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E0783-3D9C-71F8-F68C-7F38A7E4E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76D3-B749-459E-BB22-E33AD2398434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16D50-0439-1497-FDC2-EC8849698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249E1-DC05-0EA4-4333-5BE605BFA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6D48-8BB7-43A7-9AD4-17F5F76043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0643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3AC1CB-1B09-E3DC-EAEA-A62BAB32C4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0C7466-6385-9C15-5797-EF08166DC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034A5-032D-E144-D492-F99F31C80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76D3-B749-459E-BB22-E33AD2398434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E23CC-EEBB-A3F7-5EED-62D9D854E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6FEA1-7951-E341-09C7-BB7B05A8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6D48-8BB7-43A7-9AD4-17F5F76043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40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0C921-EF80-B75C-949C-E4E157C87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65ED9-A238-0CAE-6CFE-606CA4D0A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1CF47-A95A-7269-A31D-4BA94BD62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76D3-B749-459E-BB22-E33AD2398434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71ADD-640A-AA19-713A-7F6D777C5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5CC90-2B21-27F6-5EC8-F8803AF0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6D48-8BB7-43A7-9AD4-17F5F76043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358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5E089-9A66-2F99-F6ED-CF76A343D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45A6C-0822-9595-A4D7-E70287856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71ECC-39E5-52F8-7A41-F5A084EC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76D3-B749-459E-BB22-E33AD2398434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65084-B3DC-8192-A55A-BA99B08D1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C8069-CC8F-E0AB-20DE-30881FEBA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6D48-8BB7-43A7-9AD4-17F5F76043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6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E71F7-A213-1782-AE36-57142E24D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448DE-33D3-2F10-D165-37389E2EF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32AF9-C87E-BBC4-0769-6A074D89A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B9B32-334A-E4FA-4353-ED1C22C10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76D3-B749-459E-BB22-E33AD2398434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79108-4091-A7B6-107A-64DDD652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16604-3F0D-4BD1-1971-0EA7FFFCB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6D48-8BB7-43A7-9AD4-17F5F76043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427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F77AE-DAD1-DAA9-FDB5-B95B8780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4A4CB-9D30-B640-4FCB-F4167DEAC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D0880-8429-AE4B-4D44-C8F2B66BC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5ADF76-5698-ED71-43AA-A300EE5566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541B5D-C855-ACC2-8BDC-C8BEAFE2F7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E3AF8C-BD21-737F-D86C-B56DFD118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76D3-B749-459E-BB22-E33AD2398434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A74EE1-DC03-AE57-2A81-600128893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8232C8-400A-AA26-43DC-45E0734A1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6D48-8BB7-43A7-9AD4-17F5F76043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190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44C9A-6DB7-3D9C-3705-EE7FDFB51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6AD67E-FF4A-4AF1-2D12-5CC14434A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76D3-B749-459E-BB22-E33AD2398434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21608-087E-9AD4-9875-1A13365FF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59A55B-FD2D-793A-9D7A-F3D2B053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6D48-8BB7-43A7-9AD4-17F5F76043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400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F7005C-A80E-45D7-4BD6-1BAA1BD6B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76D3-B749-459E-BB22-E33AD2398434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EB056F-0FD8-AB5E-2ECE-2BE93D99B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C58A8B-6C28-0C4B-AE2E-901A1874B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6D48-8BB7-43A7-9AD4-17F5F76043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387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F7698-F9B3-B01F-CA92-44D313BF8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307D9-A499-49F4-DCF6-D92ABB433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0BCAF-A06C-8F76-2B30-77777F9DD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3EFAF-B70B-402B-78D5-A6895C2D7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76D3-B749-459E-BB22-E33AD2398434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593D1-1AF9-BBA3-219F-9A3E21CB5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C1B08-93A1-3A5B-D428-26898BD45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6D48-8BB7-43A7-9AD4-17F5F76043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7287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84401-171A-3434-ECFE-D58A90B86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82793D-739C-EFFF-9F24-0F47364D89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9F62AE-DFB8-CDF5-5EFF-25CA781A4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B61F8-D72F-DFEE-2272-70E8EDDB0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76D3-B749-459E-BB22-E33AD2398434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88BA9-41F7-EA46-889D-657A7954C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AFC08-1559-1831-A648-DB91D603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6D48-8BB7-43A7-9AD4-17F5F76043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452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CA1CB2-F206-EECA-6A1A-D50FF2859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BAB72-9FAF-867F-1440-BEB883D99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1B1CB-D246-008E-87FD-EB57754A11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576D3-B749-459E-BB22-E33AD2398434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41D2C-83EF-6699-F890-8AB5B7E92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F07CB-4A4D-D185-13AB-50BA4015B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76D48-8BB7-43A7-9AD4-17F5F76043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965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82EA28-9AF8-57C3-256C-2128459403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500" r="1230" b="2709"/>
          <a:stretch/>
        </p:blipFill>
        <p:spPr>
          <a:xfrm>
            <a:off x="377372" y="1578428"/>
            <a:ext cx="11654971" cy="50945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324DD9-83E4-C3A1-DBB9-1E6FE83F2D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267" r="3095" b="53653"/>
          <a:stretch/>
        </p:blipFill>
        <p:spPr>
          <a:xfrm>
            <a:off x="0" y="185058"/>
            <a:ext cx="7678057" cy="102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95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Zanina, Olga {PEP}</dc:creator>
  <cp:lastModifiedBy>Zanina, Olga {PEP}</cp:lastModifiedBy>
  <cp:revision>1</cp:revision>
  <dcterms:created xsi:type="dcterms:W3CDTF">2023-05-31T12:43:09Z</dcterms:created>
  <dcterms:modified xsi:type="dcterms:W3CDTF">2023-05-31T12:47:22Z</dcterms:modified>
</cp:coreProperties>
</file>