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6DC-3121-4A03-878F-CA0BCE868E0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AFBB-89F2-4A87-811B-848C69109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44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6DC-3121-4A03-878F-CA0BCE868E0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AFBB-89F2-4A87-811B-848C69109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28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6DC-3121-4A03-878F-CA0BCE868E0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AFBB-89F2-4A87-811B-848C69109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14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6DC-3121-4A03-878F-CA0BCE868E0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AFBB-89F2-4A87-811B-848C69109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43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6DC-3121-4A03-878F-CA0BCE868E0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AFBB-89F2-4A87-811B-848C69109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1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6DC-3121-4A03-878F-CA0BCE868E0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AFBB-89F2-4A87-811B-848C69109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21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6DC-3121-4A03-878F-CA0BCE868E0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AFBB-89F2-4A87-811B-848C69109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36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6DC-3121-4A03-878F-CA0BCE868E0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AFBB-89F2-4A87-811B-848C69109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20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6DC-3121-4A03-878F-CA0BCE868E0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AFBB-89F2-4A87-811B-848C69109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11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6DC-3121-4A03-878F-CA0BCE868E0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AFBB-89F2-4A87-811B-848C69109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46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6DC-3121-4A03-878F-CA0BCE868E0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AFBB-89F2-4A87-811B-848C69109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91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46DC-3121-4A03-878F-CA0BCE868E0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AFBB-89F2-4A87-811B-848C69109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31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979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cabinet</dc:creator>
  <cp:lastModifiedBy>cabinet</cp:lastModifiedBy>
  <cp:revision>2</cp:revision>
  <dcterms:created xsi:type="dcterms:W3CDTF">2023-06-02T07:22:33Z</dcterms:created>
  <dcterms:modified xsi:type="dcterms:W3CDTF">2023-06-02T07:56:05Z</dcterms:modified>
</cp:coreProperties>
</file>