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5" r:id="rId5"/>
    <p:sldId id="304" r:id="rId6"/>
    <p:sldId id="306" r:id="rId7"/>
    <p:sldId id="290" r:id="rId8"/>
    <p:sldId id="307" r:id="rId9"/>
    <p:sldId id="308" r:id="rId10"/>
    <p:sldId id="310" r:id="rId11"/>
    <p:sldId id="293" r:id="rId12"/>
    <p:sldId id="278" r:id="rId13"/>
    <p:sldId id="311" r:id="rId14"/>
    <p:sldId id="312" r:id="rId15"/>
    <p:sldId id="313" r:id="rId16"/>
    <p:sldId id="288" r:id="rId17"/>
    <p:sldId id="316" r:id="rId18"/>
    <p:sldId id="317" r:id="rId19"/>
    <p:sldId id="318" r:id="rId20"/>
    <p:sldId id="314" r:id="rId21"/>
    <p:sldId id="289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 varScale="1">
        <p:scale>
          <a:sx n="87" d="100"/>
          <a:sy n="87" d="100"/>
        </p:scale>
        <p:origin x="9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098873763956429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D3EB3-1E32-4B6A-984C-1ACE20474E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BFE9CAC-EFB2-49D4-8580-31350E32D30F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F3B8BC84-33CF-405B-B8D8-772C12E008DB}" type="parTrans" cxnId="{F5DA1ABB-C622-41BD-A47B-A3D4E56831A4}">
      <dgm:prSet/>
      <dgm:spPr/>
      <dgm:t>
        <a:bodyPr/>
        <a:lstStyle/>
        <a:p>
          <a:endParaRPr lang="en-US"/>
        </a:p>
      </dgm:t>
    </dgm:pt>
    <dgm:pt modelId="{C5B03193-E00F-4190-856D-20848F515CC3}" type="sibTrans" cxnId="{F5DA1ABB-C622-41BD-A47B-A3D4E56831A4}">
      <dgm:prSet/>
      <dgm:spPr/>
      <dgm:t>
        <a:bodyPr/>
        <a:lstStyle/>
        <a:p>
          <a:endParaRPr lang="en-US"/>
        </a:p>
      </dgm:t>
    </dgm:pt>
    <dgm:pt modelId="{D3373369-7D5E-4BA5-8775-DD46C47E535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D7B9C45-8568-416E-97A0-9C5DBF61089F}" type="parTrans" cxnId="{A5808508-6320-4EB6-B45D-97626012945E}">
      <dgm:prSet/>
      <dgm:spPr/>
      <dgm:t>
        <a:bodyPr/>
        <a:lstStyle/>
        <a:p>
          <a:endParaRPr lang="en-US"/>
        </a:p>
      </dgm:t>
    </dgm:pt>
    <dgm:pt modelId="{E789E537-1804-4359-9EC4-66A3911EB1A1}" type="sibTrans" cxnId="{A5808508-6320-4EB6-B45D-97626012945E}">
      <dgm:prSet/>
      <dgm:spPr/>
      <dgm:t>
        <a:bodyPr/>
        <a:lstStyle/>
        <a:p>
          <a:endParaRPr lang="en-US"/>
        </a:p>
      </dgm:t>
    </dgm:pt>
    <dgm:pt modelId="{3DE946EF-9739-4F8B-9A06-E59CC2C3CFAE}">
      <dgm:prSet phldrT="[Text]"/>
      <dgm:spPr/>
      <dgm:t>
        <a:bodyPr/>
        <a:lstStyle/>
        <a:p>
          <a:r>
            <a:rPr lang="en-US" dirty="0"/>
            <a:t>Modelling </a:t>
          </a:r>
        </a:p>
      </dgm:t>
    </dgm:pt>
    <dgm:pt modelId="{90EE602C-24E0-427E-AF02-27E019C906F3}" type="parTrans" cxnId="{CF720092-60CA-44E4-B9C4-0048D6A2C452}">
      <dgm:prSet/>
      <dgm:spPr/>
      <dgm:t>
        <a:bodyPr/>
        <a:lstStyle/>
        <a:p>
          <a:endParaRPr lang="en-US"/>
        </a:p>
      </dgm:t>
    </dgm:pt>
    <dgm:pt modelId="{5ADC7F72-2426-48DE-80D3-09CDD79C42FA}" type="sibTrans" cxnId="{CF720092-60CA-44E4-B9C4-0048D6A2C452}">
      <dgm:prSet/>
      <dgm:spPr/>
      <dgm:t>
        <a:bodyPr/>
        <a:lstStyle/>
        <a:p>
          <a:endParaRPr lang="en-US"/>
        </a:p>
      </dgm:t>
    </dgm:pt>
    <dgm:pt modelId="{4D280EBB-73A3-4D5F-8D63-0C64E3E21C10}" type="pres">
      <dgm:prSet presAssocID="{E8ED3EB3-1E32-4B6A-984C-1ACE20474E1F}" presName="Name0" presStyleCnt="0">
        <dgm:presLayoutVars>
          <dgm:dir/>
          <dgm:resizeHandles val="exact"/>
        </dgm:presLayoutVars>
      </dgm:prSet>
      <dgm:spPr/>
    </dgm:pt>
    <dgm:pt modelId="{6A1F5002-1984-46BE-8291-E100B5D0397C}" type="pres">
      <dgm:prSet presAssocID="{FBFE9CAC-EFB2-49D4-8580-31350E32D30F}" presName="node" presStyleLbl="node1" presStyleIdx="0" presStyleCnt="3">
        <dgm:presLayoutVars>
          <dgm:bulletEnabled val="1"/>
        </dgm:presLayoutVars>
      </dgm:prSet>
      <dgm:spPr/>
    </dgm:pt>
    <dgm:pt modelId="{7DD30124-3CC8-4A7F-BE37-8E6B65169B1E}" type="pres">
      <dgm:prSet presAssocID="{C5B03193-E00F-4190-856D-20848F515CC3}" presName="sibTrans" presStyleLbl="sibTrans2D1" presStyleIdx="0" presStyleCnt="2"/>
      <dgm:spPr/>
    </dgm:pt>
    <dgm:pt modelId="{B57F3C81-BEF5-4488-92D5-7CB06082D949}" type="pres">
      <dgm:prSet presAssocID="{C5B03193-E00F-4190-856D-20848F515CC3}" presName="connectorText" presStyleLbl="sibTrans2D1" presStyleIdx="0" presStyleCnt="2"/>
      <dgm:spPr/>
    </dgm:pt>
    <dgm:pt modelId="{1020B550-9BDC-46D3-90FB-508FD77471D2}" type="pres">
      <dgm:prSet presAssocID="{D3373369-7D5E-4BA5-8775-DD46C47E5353}" presName="node" presStyleLbl="node1" presStyleIdx="1" presStyleCnt="3">
        <dgm:presLayoutVars>
          <dgm:bulletEnabled val="1"/>
        </dgm:presLayoutVars>
      </dgm:prSet>
      <dgm:spPr/>
    </dgm:pt>
    <dgm:pt modelId="{312215B9-BFAE-47F3-8182-34947669C85F}" type="pres">
      <dgm:prSet presAssocID="{E789E537-1804-4359-9EC4-66A3911EB1A1}" presName="sibTrans" presStyleLbl="sibTrans2D1" presStyleIdx="1" presStyleCnt="2"/>
      <dgm:spPr/>
    </dgm:pt>
    <dgm:pt modelId="{0FEABBCE-F9A1-44D6-857A-021B6372E74F}" type="pres">
      <dgm:prSet presAssocID="{E789E537-1804-4359-9EC4-66A3911EB1A1}" presName="connectorText" presStyleLbl="sibTrans2D1" presStyleIdx="1" presStyleCnt="2"/>
      <dgm:spPr/>
    </dgm:pt>
    <dgm:pt modelId="{7816692D-F7B1-4AC3-BAE6-80D5D383C9F2}" type="pres">
      <dgm:prSet presAssocID="{3DE946EF-9739-4F8B-9A06-E59CC2C3CFAE}" presName="node" presStyleLbl="node1" presStyleIdx="2" presStyleCnt="3">
        <dgm:presLayoutVars>
          <dgm:bulletEnabled val="1"/>
        </dgm:presLayoutVars>
      </dgm:prSet>
      <dgm:spPr/>
    </dgm:pt>
  </dgm:ptLst>
  <dgm:cxnLst>
    <dgm:cxn modelId="{A5808508-6320-4EB6-B45D-97626012945E}" srcId="{E8ED3EB3-1E32-4B6A-984C-1ACE20474E1F}" destId="{D3373369-7D5E-4BA5-8775-DD46C47E5353}" srcOrd="1" destOrd="0" parTransId="{5D7B9C45-8568-416E-97A0-9C5DBF61089F}" sibTransId="{E789E537-1804-4359-9EC4-66A3911EB1A1}"/>
    <dgm:cxn modelId="{18C92E56-DC64-4387-8F4E-5C11462BD361}" type="presOf" srcId="{FBFE9CAC-EFB2-49D4-8580-31350E32D30F}" destId="{6A1F5002-1984-46BE-8291-E100B5D0397C}" srcOrd="0" destOrd="0" presId="urn:microsoft.com/office/officeart/2005/8/layout/process1"/>
    <dgm:cxn modelId="{C9596C59-93AE-415F-BBEE-B62A3D1E1B98}" type="presOf" srcId="{D3373369-7D5E-4BA5-8775-DD46C47E5353}" destId="{1020B550-9BDC-46D3-90FB-508FD77471D2}" srcOrd="0" destOrd="0" presId="urn:microsoft.com/office/officeart/2005/8/layout/process1"/>
    <dgm:cxn modelId="{9375777C-1FD2-43BF-8B82-50855F7D5CDE}" type="presOf" srcId="{C5B03193-E00F-4190-856D-20848F515CC3}" destId="{B57F3C81-BEF5-4488-92D5-7CB06082D949}" srcOrd="1" destOrd="0" presId="urn:microsoft.com/office/officeart/2005/8/layout/process1"/>
    <dgm:cxn modelId="{CE88538A-E793-4FD2-A555-F6C3B0568D49}" type="presOf" srcId="{E8ED3EB3-1E32-4B6A-984C-1ACE20474E1F}" destId="{4D280EBB-73A3-4D5F-8D63-0C64E3E21C10}" srcOrd="0" destOrd="0" presId="urn:microsoft.com/office/officeart/2005/8/layout/process1"/>
    <dgm:cxn modelId="{CF720092-60CA-44E4-B9C4-0048D6A2C452}" srcId="{E8ED3EB3-1E32-4B6A-984C-1ACE20474E1F}" destId="{3DE946EF-9739-4F8B-9A06-E59CC2C3CFAE}" srcOrd="2" destOrd="0" parTransId="{90EE602C-24E0-427E-AF02-27E019C906F3}" sibTransId="{5ADC7F72-2426-48DE-80D3-09CDD79C42FA}"/>
    <dgm:cxn modelId="{C0427FBA-1B16-4FA2-97C2-A9E8E7346CD5}" type="presOf" srcId="{3DE946EF-9739-4F8B-9A06-E59CC2C3CFAE}" destId="{7816692D-F7B1-4AC3-BAE6-80D5D383C9F2}" srcOrd="0" destOrd="0" presId="urn:microsoft.com/office/officeart/2005/8/layout/process1"/>
    <dgm:cxn modelId="{F5DA1ABB-C622-41BD-A47B-A3D4E56831A4}" srcId="{E8ED3EB3-1E32-4B6A-984C-1ACE20474E1F}" destId="{FBFE9CAC-EFB2-49D4-8580-31350E32D30F}" srcOrd="0" destOrd="0" parTransId="{F3B8BC84-33CF-405B-B8D8-772C12E008DB}" sibTransId="{C5B03193-E00F-4190-856D-20848F515CC3}"/>
    <dgm:cxn modelId="{B1B9C1D3-5970-48B1-80E5-F28086A4E934}" type="presOf" srcId="{E789E537-1804-4359-9EC4-66A3911EB1A1}" destId="{312215B9-BFAE-47F3-8182-34947669C85F}" srcOrd="0" destOrd="0" presId="urn:microsoft.com/office/officeart/2005/8/layout/process1"/>
    <dgm:cxn modelId="{D120D9DC-4505-4C50-93B9-155CAAE99F4C}" type="presOf" srcId="{C5B03193-E00F-4190-856D-20848F515CC3}" destId="{7DD30124-3CC8-4A7F-BE37-8E6B65169B1E}" srcOrd="0" destOrd="0" presId="urn:microsoft.com/office/officeart/2005/8/layout/process1"/>
    <dgm:cxn modelId="{B63E1FDD-B182-4A32-A4C9-7209663351C9}" type="presOf" srcId="{E789E537-1804-4359-9EC4-66A3911EB1A1}" destId="{0FEABBCE-F9A1-44D6-857A-021B6372E74F}" srcOrd="1" destOrd="0" presId="urn:microsoft.com/office/officeart/2005/8/layout/process1"/>
    <dgm:cxn modelId="{9C21CBBB-0CDB-4940-B010-0BD59EEF50D6}" type="presParOf" srcId="{4D280EBB-73A3-4D5F-8D63-0C64E3E21C10}" destId="{6A1F5002-1984-46BE-8291-E100B5D0397C}" srcOrd="0" destOrd="0" presId="urn:microsoft.com/office/officeart/2005/8/layout/process1"/>
    <dgm:cxn modelId="{8849D701-333C-4492-9DFF-3CFA7C33880F}" type="presParOf" srcId="{4D280EBB-73A3-4D5F-8D63-0C64E3E21C10}" destId="{7DD30124-3CC8-4A7F-BE37-8E6B65169B1E}" srcOrd="1" destOrd="0" presId="urn:microsoft.com/office/officeart/2005/8/layout/process1"/>
    <dgm:cxn modelId="{AD4E4055-9400-40A3-B662-BC56FFE43351}" type="presParOf" srcId="{7DD30124-3CC8-4A7F-BE37-8E6B65169B1E}" destId="{B57F3C81-BEF5-4488-92D5-7CB06082D949}" srcOrd="0" destOrd="0" presId="urn:microsoft.com/office/officeart/2005/8/layout/process1"/>
    <dgm:cxn modelId="{BB58F71E-5C82-4FDF-AAA5-CFBE2967D51D}" type="presParOf" srcId="{4D280EBB-73A3-4D5F-8D63-0C64E3E21C10}" destId="{1020B550-9BDC-46D3-90FB-508FD77471D2}" srcOrd="2" destOrd="0" presId="urn:microsoft.com/office/officeart/2005/8/layout/process1"/>
    <dgm:cxn modelId="{FD8F7B51-6242-421F-BB3A-C82EE342461D}" type="presParOf" srcId="{4D280EBB-73A3-4D5F-8D63-0C64E3E21C10}" destId="{312215B9-BFAE-47F3-8182-34947669C85F}" srcOrd="3" destOrd="0" presId="urn:microsoft.com/office/officeart/2005/8/layout/process1"/>
    <dgm:cxn modelId="{A3E8916A-49A3-4C64-8460-95B74C13160F}" type="presParOf" srcId="{312215B9-BFAE-47F3-8182-34947669C85F}" destId="{0FEABBCE-F9A1-44D6-857A-021B6372E74F}" srcOrd="0" destOrd="0" presId="urn:microsoft.com/office/officeart/2005/8/layout/process1"/>
    <dgm:cxn modelId="{9C2A7814-2015-44D0-9EF3-64250391EE28}" type="presParOf" srcId="{4D280EBB-73A3-4D5F-8D63-0C64E3E21C10}" destId="{7816692D-F7B1-4AC3-BAE6-80D5D383C9F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C0CB2-F6AD-4179-8071-E13360364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2ACC8-C62D-4FE7-BA63-A56A63CF7BCA}">
      <dgm:prSet phldrT="[Text]"/>
      <dgm:spPr/>
      <dgm:t>
        <a:bodyPr/>
        <a:lstStyle/>
        <a:p>
          <a:r>
            <a:rPr lang="en-US" dirty="0"/>
            <a:t>8964 Korban </a:t>
          </a:r>
          <a:r>
            <a:rPr lang="en-US" dirty="0" err="1"/>
            <a:t>jiwa</a:t>
          </a:r>
          <a:endParaRPr lang="en-US" dirty="0"/>
        </a:p>
      </dgm:t>
    </dgm:pt>
    <dgm:pt modelId="{681E2E4F-700E-4099-B87A-96C611519F4D}" type="parTrans" cxnId="{1FD27F94-6E9F-49CB-BBA0-BCFB5F582471}">
      <dgm:prSet/>
      <dgm:spPr/>
      <dgm:t>
        <a:bodyPr/>
        <a:lstStyle/>
        <a:p>
          <a:endParaRPr lang="en-US"/>
        </a:p>
      </dgm:t>
    </dgm:pt>
    <dgm:pt modelId="{5E86F467-C21B-4C64-AF52-EE5C8F81157C}" type="sibTrans" cxnId="{1FD27F94-6E9F-49CB-BBA0-BCFB5F582471}">
      <dgm:prSet/>
      <dgm:spPr/>
      <dgm:t>
        <a:bodyPr/>
        <a:lstStyle/>
        <a:p>
          <a:endParaRPr lang="en-US"/>
        </a:p>
      </dgm:t>
    </dgm:pt>
    <dgm:pt modelId="{6A26B3A4-F95F-4435-93D8-21692BB2103D}">
      <dgm:prSet phldrT="[Text]"/>
      <dgm:spPr/>
      <dgm:t>
        <a:bodyPr/>
        <a:lstStyle/>
        <a:p>
          <a:r>
            <a:rPr lang="en-US" dirty="0"/>
            <a:t>21952 Korban Luka</a:t>
          </a:r>
        </a:p>
      </dgm:t>
    </dgm:pt>
    <dgm:pt modelId="{AA28B759-82D6-4C5D-BFFD-5B146D006AEF}" type="parTrans" cxnId="{D6EAD156-8430-43B8-8354-4A145E4F31B6}">
      <dgm:prSet/>
      <dgm:spPr/>
      <dgm:t>
        <a:bodyPr/>
        <a:lstStyle/>
        <a:p>
          <a:endParaRPr lang="en-US"/>
        </a:p>
      </dgm:t>
    </dgm:pt>
    <dgm:pt modelId="{A95BB98D-125B-4404-9A7D-B7A6F4FADEF3}" type="sibTrans" cxnId="{D6EAD156-8430-43B8-8354-4A145E4F31B6}">
      <dgm:prSet/>
      <dgm:spPr/>
      <dgm:t>
        <a:bodyPr/>
        <a:lstStyle/>
        <a:p>
          <a:endParaRPr lang="en-US"/>
        </a:p>
      </dgm:t>
    </dgm:pt>
    <dgm:pt modelId="{9CCAE3AA-C606-47E7-BA07-BFD022442EB2}">
      <dgm:prSet phldrT="[Text]"/>
      <dgm:spPr/>
      <dgm:t>
        <a:bodyPr/>
        <a:lstStyle/>
        <a:p>
          <a:r>
            <a:rPr lang="en-US" dirty="0"/>
            <a:t>3.5 Juta orang </a:t>
          </a:r>
          <a:r>
            <a:rPr lang="en-US" dirty="0" err="1"/>
            <a:t>kehilangan</a:t>
          </a:r>
          <a:r>
            <a:rPr lang="en-US" dirty="0"/>
            <a:t> </a:t>
          </a:r>
          <a:r>
            <a:rPr lang="en-US" dirty="0" err="1"/>
            <a:t>tempat</a:t>
          </a:r>
          <a:r>
            <a:rPr lang="en-US" dirty="0"/>
            <a:t> </a:t>
          </a:r>
          <a:r>
            <a:rPr lang="en-US" dirty="0" err="1"/>
            <a:t>tinggal</a:t>
          </a:r>
          <a:endParaRPr lang="en-US" dirty="0"/>
        </a:p>
      </dgm:t>
    </dgm:pt>
    <dgm:pt modelId="{FA676B5E-22B8-493D-AC48-34E5C76E4FC9}" type="parTrans" cxnId="{B430DB04-4D4B-4273-8547-1AE4817F15F7}">
      <dgm:prSet/>
      <dgm:spPr/>
      <dgm:t>
        <a:bodyPr/>
        <a:lstStyle/>
        <a:p>
          <a:endParaRPr lang="en-US"/>
        </a:p>
      </dgm:t>
    </dgm:pt>
    <dgm:pt modelId="{133444CB-9644-4E57-83FD-BE05CBA4642D}" type="sibTrans" cxnId="{B430DB04-4D4B-4273-8547-1AE4817F15F7}">
      <dgm:prSet/>
      <dgm:spPr/>
      <dgm:t>
        <a:bodyPr/>
        <a:lstStyle/>
        <a:p>
          <a:endParaRPr lang="en-US"/>
        </a:p>
      </dgm:t>
    </dgm:pt>
    <dgm:pt modelId="{AB492DF5-3CEF-480F-8236-ECEA2FB83E52}" type="pres">
      <dgm:prSet presAssocID="{FBFC0CB2-F6AD-4179-8071-E133603644D7}" presName="Name0" presStyleCnt="0">
        <dgm:presLayoutVars>
          <dgm:chMax val="7"/>
          <dgm:chPref val="7"/>
          <dgm:dir/>
        </dgm:presLayoutVars>
      </dgm:prSet>
      <dgm:spPr/>
    </dgm:pt>
    <dgm:pt modelId="{EAFD1033-CD54-4005-8CC5-F6872625EA36}" type="pres">
      <dgm:prSet presAssocID="{FBFC0CB2-F6AD-4179-8071-E133603644D7}" presName="Name1" presStyleCnt="0"/>
      <dgm:spPr/>
    </dgm:pt>
    <dgm:pt modelId="{C775BCA9-77F1-4090-8F32-B73F6061B4E7}" type="pres">
      <dgm:prSet presAssocID="{FBFC0CB2-F6AD-4179-8071-E133603644D7}" presName="cycle" presStyleCnt="0"/>
      <dgm:spPr/>
    </dgm:pt>
    <dgm:pt modelId="{BB6C7442-4A8C-4364-B59B-64320EFA1BDE}" type="pres">
      <dgm:prSet presAssocID="{FBFC0CB2-F6AD-4179-8071-E133603644D7}" presName="srcNode" presStyleLbl="node1" presStyleIdx="0" presStyleCnt="3"/>
      <dgm:spPr/>
    </dgm:pt>
    <dgm:pt modelId="{002766B0-F886-4049-ABF7-94580CA195D4}" type="pres">
      <dgm:prSet presAssocID="{FBFC0CB2-F6AD-4179-8071-E133603644D7}" presName="conn" presStyleLbl="parChTrans1D2" presStyleIdx="0" presStyleCnt="1"/>
      <dgm:spPr/>
    </dgm:pt>
    <dgm:pt modelId="{A097ABA9-8A5A-4873-8119-09765A120E9E}" type="pres">
      <dgm:prSet presAssocID="{FBFC0CB2-F6AD-4179-8071-E133603644D7}" presName="extraNode" presStyleLbl="node1" presStyleIdx="0" presStyleCnt="3"/>
      <dgm:spPr/>
    </dgm:pt>
    <dgm:pt modelId="{4877E5DD-4920-4D60-B362-1DA7336787FF}" type="pres">
      <dgm:prSet presAssocID="{FBFC0CB2-F6AD-4179-8071-E133603644D7}" presName="dstNode" presStyleLbl="node1" presStyleIdx="0" presStyleCnt="3"/>
      <dgm:spPr/>
    </dgm:pt>
    <dgm:pt modelId="{6B5E0336-B387-4A37-829A-44EFBF72A3A0}" type="pres">
      <dgm:prSet presAssocID="{FE62ACC8-C62D-4FE7-BA63-A56A63CF7BCA}" presName="text_1" presStyleLbl="node1" presStyleIdx="0" presStyleCnt="3">
        <dgm:presLayoutVars>
          <dgm:bulletEnabled val="1"/>
        </dgm:presLayoutVars>
      </dgm:prSet>
      <dgm:spPr/>
    </dgm:pt>
    <dgm:pt modelId="{B728C083-98BE-4DF4-B554-8EDB5E113FB0}" type="pres">
      <dgm:prSet presAssocID="{FE62ACC8-C62D-4FE7-BA63-A56A63CF7BCA}" presName="accent_1" presStyleCnt="0"/>
      <dgm:spPr/>
    </dgm:pt>
    <dgm:pt modelId="{3CC6D03B-8305-4EFD-8FBC-10B25AB4BEEA}" type="pres">
      <dgm:prSet presAssocID="{FE62ACC8-C62D-4FE7-BA63-A56A63CF7BCA}" presName="accentRepeatNode" presStyleLbl="solidFgAcc1" presStyleIdx="0" presStyleCnt="3"/>
      <dgm:spPr/>
    </dgm:pt>
    <dgm:pt modelId="{50A85A04-75FA-486E-B655-7530B9312798}" type="pres">
      <dgm:prSet presAssocID="{6A26B3A4-F95F-4435-93D8-21692BB2103D}" presName="text_2" presStyleLbl="node1" presStyleIdx="1" presStyleCnt="3">
        <dgm:presLayoutVars>
          <dgm:bulletEnabled val="1"/>
        </dgm:presLayoutVars>
      </dgm:prSet>
      <dgm:spPr/>
    </dgm:pt>
    <dgm:pt modelId="{2710A23A-1A5E-4391-A9E0-35A021A0D5C6}" type="pres">
      <dgm:prSet presAssocID="{6A26B3A4-F95F-4435-93D8-21692BB2103D}" presName="accent_2" presStyleCnt="0"/>
      <dgm:spPr/>
    </dgm:pt>
    <dgm:pt modelId="{064C8F41-6C30-4D33-A531-7D0BBEFE0D07}" type="pres">
      <dgm:prSet presAssocID="{6A26B3A4-F95F-4435-93D8-21692BB2103D}" presName="accentRepeatNode" presStyleLbl="solidFgAcc1" presStyleIdx="1" presStyleCnt="3"/>
      <dgm:spPr/>
    </dgm:pt>
    <dgm:pt modelId="{051F3ECE-A6FF-4129-A76B-D31CCECF39AD}" type="pres">
      <dgm:prSet presAssocID="{9CCAE3AA-C606-47E7-BA07-BFD022442EB2}" presName="text_3" presStyleLbl="node1" presStyleIdx="2" presStyleCnt="3">
        <dgm:presLayoutVars>
          <dgm:bulletEnabled val="1"/>
        </dgm:presLayoutVars>
      </dgm:prSet>
      <dgm:spPr/>
    </dgm:pt>
    <dgm:pt modelId="{B2A0DEEC-61B2-429B-919D-A1150241E414}" type="pres">
      <dgm:prSet presAssocID="{9CCAE3AA-C606-47E7-BA07-BFD022442EB2}" presName="accent_3" presStyleCnt="0"/>
      <dgm:spPr/>
    </dgm:pt>
    <dgm:pt modelId="{FDBC7038-4DC2-44BA-A032-799B07E9F473}" type="pres">
      <dgm:prSet presAssocID="{9CCAE3AA-C606-47E7-BA07-BFD022442EB2}" presName="accentRepeatNode" presStyleLbl="solidFgAcc1" presStyleIdx="2" presStyleCnt="3"/>
      <dgm:spPr/>
    </dgm:pt>
  </dgm:ptLst>
  <dgm:cxnLst>
    <dgm:cxn modelId="{B430DB04-4D4B-4273-8547-1AE4817F15F7}" srcId="{FBFC0CB2-F6AD-4179-8071-E133603644D7}" destId="{9CCAE3AA-C606-47E7-BA07-BFD022442EB2}" srcOrd="2" destOrd="0" parTransId="{FA676B5E-22B8-493D-AC48-34E5C76E4FC9}" sibTransId="{133444CB-9644-4E57-83FD-BE05CBA4642D}"/>
    <dgm:cxn modelId="{A089A963-DC3E-446C-9DEB-7EA3A78F2315}" type="presOf" srcId="{6A26B3A4-F95F-4435-93D8-21692BB2103D}" destId="{50A85A04-75FA-486E-B655-7530B9312798}" srcOrd="0" destOrd="0" presId="urn:microsoft.com/office/officeart/2008/layout/VerticalCurvedList"/>
    <dgm:cxn modelId="{569CDB71-9B2D-43DC-BBD0-9ADBBC3BD74D}" type="presOf" srcId="{FBFC0CB2-F6AD-4179-8071-E133603644D7}" destId="{AB492DF5-3CEF-480F-8236-ECEA2FB83E52}" srcOrd="0" destOrd="0" presId="urn:microsoft.com/office/officeart/2008/layout/VerticalCurvedList"/>
    <dgm:cxn modelId="{D6EAD156-8430-43B8-8354-4A145E4F31B6}" srcId="{FBFC0CB2-F6AD-4179-8071-E133603644D7}" destId="{6A26B3A4-F95F-4435-93D8-21692BB2103D}" srcOrd="1" destOrd="0" parTransId="{AA28B759-82D6-4C5D-BFFD-5B146D006AEF}" sibTransId="{A95BB98D-125B-4404-9A7D-B7A6F4FADEF3}"/>
    <dgm:cxn modelId="{CA633D94-BD67-4127-B6FB-11C0F9C239BB}" type="presOf" srcId="{FE62ACC8-C62D-4FE7-BA63-A56A63CF7BCA}" destId="{6B5E0336-B387-4A37-829A-44EFBF72A3A0}" srcOrd="0" destOrd="0" presId="urn:microsoft.com/office/officeart/2008/layout/VerticalCurvedList"/>
    <dgm:cxn modelId="{1FD27F94-6E9F-49CB-BBA0-BCFB5F582471}" srcId="{FBFC0CB2-F6AD-4179-8071-E133603644D7}" destId="{FE62ACC8-C62D-4FE7-BA63-A56A63CF7BCA}" srcOrd="0" destOrd="0" parTransId="{681E2E4F-700E-4099-B87A-96C611519F4D}" sibTransId="{5E86F467-C21B-4C64-AF52-EE5C8F81157C}"/>
    <dgm:cxn modelId="{22A718A1-87C9-4CDA-8CC6-87772B82A761}" type="presOf" srcId="{5E86F467-C21B-4C64-AF52-EE5C8F81157C}" destId="{002766B0-F886-4049-ABF7-94580CA195D4}" srcOrd="0" destOrd="0" presId="urn:microsoft.com/office/officeart/2008/layout/VerticalCurvedList"/>
    <dgm:cxn modelId="{014979C9-34D5-43BD-9424-97C121FFD3D8}" type="presOf" srcId="{9CCAE3AA-C606-47E7-BA07-BFD022442EB2}" destId="{051F3ECE-A6FF-4129-A76B-D31CCECF39AD}" srcOrd="0" destOrd="0" presId="urn:microsoft.com/office/officeart/2008/layout/VerticalCurvedList"/>
    <dgm:cxn modelId="{3E8B87F2-0E40-4E8F-BF94-6ADC3BDF1F05}" type="presParOf" srcId="{AB492DF5-3CEF-480F-8236-ECEA2FB83E52}" destId="{EAFD1033-CD54-4005-8CC5-F6872625EA36}" srcOrd="0" destOrd="0" presId="urn:microsoft.com/office/officeart/2008/layout/VerticalCurvedList"/>
    <dgm:cxn modelId="{D7602559-1A06-4295-AF4A-A6CDBB8F0CA0}" type="presParOf" srcId="{EAFD1033-CD54-4005-8CC5-F6872625EA36}" destId="{C775BCA9-77F1-4090-8F32-B73F6061B4E7}" srcOrd="0" destOrd="0" presId="urn:microsoft.com/office/officeart/2008/layout/VerticalCurvedList"/>
    <dgm:cxn modelId="{336298A3-EB59-4846-B252-9E8E5059BE4A}" type="presParOf" srcId="{C775BCA9-77F1-4090-8F32-B73F6061B4E7}" destId="{BB6C7442-4A8C-4364-B59B-64320EFA1BDE}" srcOrd="0" destOrd="0" presId="urn:microsoft.com/office/officeart/2008/layout/VerticalCurvedList"/>
    <dgm:cxn modelId="{DA1D2361-EEF8-44B6-A0E4-A42BF8861B43}" type="presParOf" srcId="{C775BCA9-77F1-4090-8F32-B73F6061B4E7}" destId="{002766B0-F886-4049-ABF7-94580CA195D4}" srcOrd="1" destOrd="0" presId="urn:microsoft.com/office/officeart/2008/layout/VerticalCurvedList"/>
    <dgm:cxn modelId="{7D9D3114-1E88-42C3-BABD-6ED8E0221169}" type="presParOf" srcId="{C775BCA9-77F1-4090-8F32-B73F6061B4E7}" destId="{A097ABA9-8A5A-4873-8119-09765A120E9E}" srcOrd="2" destOrd="0" presId="urn:microsoft.com/office/officeart/2008/layout/VerticalCurvedList"/>
    <dgm:cxn modelId="{D8F9B357-871F-4964-BC8A-7E712F1A4A6E}" type="presParOf" srcId="{C775BCA9-77F1-4090-8F32-B73F6061B4E7}" destId="{4877E5DD-4920-4D60-B362-1DA7336787FF}" srcOrd="3" destOrd="0" presId="urn:microsoft.com/office/officeart/2008/layout/VerticalCurvedList"/>
    <dgm:cxn modelId="{B97A029D-2698-4908-A57C-6D983B1BB40F}" type="presParOf" srcId="{EAFD1033-CD54-4005-8CC5-F6872625EA36}" destId="{6B5E0336-B387-4A37-829A-44EFBF72A3A0}" srcOrd="1" destOrd="0" presId="urn:microsoft.com/office/officeart/2008/layout/VerticalCurvedList"/>
    <dgm:cxn modelId="{6B75EE14-B95E-4A21-B900-E43DBF82D96B}" type="presParOf" srcId="{EAFD1033-CD54-4005-8CC5-F6872625EA36}" destId="{B728C083-98BE-4DF4-B554-8EDB5E113FB0}" srcOrd="2" destOrd="0" presId="urn:microsoft.com/office/officeart/2008/layout/VerticalCurvedList"/>
    <dgm:cxn modelId="{C49AFFB9-598B-4491-AC61-A90040A0FA73}" type="presParOf" srcId="{B728C083-98BE-4DF4-B554-8EDB5E113FB0}" destId="{3CC6D03B-8305-4EFD-8FBC-10B25AB4BEEA}" srcOrd="0" destOrd="0" presId="urn:microsoft.com/office/officeart/2008/layout/VerticalCurvedList"/>
    <dgm:cxn modelId="{0F899FB1-BC2B-4951-BA87-89E29040CF6B}" type="presParOf" srcId="{EAFD1033-CD54-4005-8CC5-F6872625EA36}" destId="{50A85A04-75FA-486E-B655-7530B9312798}" srcOrd="3" destOrd="0" presId="urn:microsoft.com/office/officeart/2008/layout/VerticalCurvedList"/>
    <dgm:cxn modelId="{BAF727C5-6C5A-470A-B4F3-30754FF20A57}" type="presParOf" srcId="{EAFD1033-CD54-4005-8CC5-F6872625EA36}" destId="{2710A23A-1A5E-4391-A9E0-35A021A0D5C6}" srcOrd="4" destOrd="0" presId="urn:microsoft.com/office/officeart/2008/layout/VerticalCurvedList"/>
    <dgm:cxn modelId="{A87AB8EE-AE31-41BE-88B6-84C382744B01}" type="presParOf" srcId="{2710A23A-1A5E-4391-A9E0-35A021A0D5C6}" destId="{064C8F41-6C30-4D33-A531-7D0BBEFE0D07}" srcOrd="0" destOrd="0" presId="urn:microsoft.com/office/officeart/2008/layout/VerticalCurvedList"/>
    <dgm:cxn modelId="{2E3F7339-8C95-4768-8ADF-B04741343B58}" type="presParOf" srcId="{EAFD1033-CD54-4005-8CC5-F6872625EA36}" destId="{051F3ECE-A6FF-4129-A76B-D31CCECF39AD}" srcOrd="5" destOrd="0" presId="urn:microsoft.com/office/officeart/2008/layout/VerticalCurvedList"/>
    <dgm:cxn modelId="{A9DC5B6E-5231-4ABF-871F-72AB226B44C7}" type="presParOf" srcId="{EAFD1033-CD54-4005-8CC5-F6872625EA36}" destId="{B2A0DEEC-61B2-429B-919D-A1150241E414}" srcOrd="6" destOrd="0" presId="urn:microsoft.com/office/officeart/2008/layout/VerticalCurvedList"/>
    <dgm:cxn modelId="{43A65D64-7CFF-4A7C-B327-5AA19D36E9CD}" type="presParOf" srcId="{B2A0DEEC-61B2-429B-919D-A1150241E414}" destId="{FDBC7038-4DC2-44BA-A032-799B07E9F4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8A0AD-686D-4351-BCCE-82CC15DC115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14D7A3A-576E-482E-8CFD-D9106DDD479D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0A0A37C-D846-4C83-B826-59EB70D56DAB}" type="parTrans" cxnId="{F8198CB4-C3F9-4B4E-926E-3B44DE59C148}">
      <dgm:prSet/>
      <dgm:spPr/>
      <dgm:t>
        <a:bodyPr/>
        <a:lstStyle/>
        <a:p>
          <a:endParaRPr lang="en-US"/>
        </a:p>
      </dgm:t>
    </dgm:pt>
    <dgm:pt modelId="{E040C0FA-90EC-41A7-8573-B55C142B4D3A}" type="sibTrans" cxnId="{F8198CB4-C3F9-4B4E-926E-3B44DE59C148}">
      <dgm:prSet/>
      <dgm:spPr/>
      <dgm:t>
        <a:bodyPr/>
        <a:lstStyle/>
        <a:p>
          <a:endParaRPr lang="en-US"/>
        </a:p>
      </dgm:t>
    </dgm:pt>
    <dgm:pt modelId="{F1B2E5B0-7F05-427D-AEA2-66A9C4AF6ED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4F868F9E-F322-4650-A71B-FF838A130374}" type="parTrans" cxnId="{BF01308C-70BA-4778-B848-BF0B61218463}">
      <dgm:prSet/>
      <dgm:spPr/>
      <dgm:t>
        <a:bodyPr/>
        <a:lstStyle/>
        <a:p>
          <a:endParaRPr lang="en-US"/>
        </a:p>
      </dgm:t>
    </dgm:pt>
    <dgm:pt modelId="{4F350124-A5E4-4D4B-9BD5-FB9DFE0563BB}" type="sibTrans" cxnId="{BF01308C-70BA-4778-B848-BF0B61218463}">
      <dgm:prSet/>
      <dgm:spPr/>
      <dgm:t>
        <a:bodyPr/>
        <a:lstStyle/>
        <a:p>
          <a:endParaRPr lang="en-US"/>
        </a:p>
      </dgm:t>
    </dgm:pt>
    <dgm:pt modelId="{18A30A55-7D6A-4D0D-B627-FB97B1A66088}">
      <dgm:prSet phldrT="[Text]"/>
      <dgm:spPr/>
      <dgm:t>
        <a:bodyPr/>
        <a:lstStyle/>
        <a:p>
          <a:r>
            <a:rPr lang="en-US" dirty="0"/>
            <a:t>Modelling </a:t>
          </a:r>
        </a:p>
      </dgm:t>
    </dgm:pt>
    <dgm:pt modelId="{D8397C87-8CC7-4F03-B3F0-9F185469D9B9}" type="parTrans" cxnId="{0A68FA5A-F026-417C-ADE4-201FCE6E5D18}">
      <dgm:prSet/>
      <dgm:spPr/>
      <dgm:t>
        <a:bodyPr/>
        <a:lstStyle/>
        <a:p>
          <a:endParaRPr lang="en-US"/>
        </a:p>
      </dgm:t>
    </dgm:pt>
    <dgm:pt modelId="{B628C3A7-41BA-4861-B865-5DA0D36DA1B8}" type="sibTrans" cxnId="{0A68FA5A-F026-417C-ADE4-201FCE6E5D18}">
      <dgm:prSet/>
      <dgm:spPr/>
      <dgm:t>
        <a:bodyPr/>
        <a:lstStyle/>
        <a:p>
          <a:endParaRPr lang="en-US"/>
        </a:p>
      </dgm:t>
    </dgm:pt>
    <dgm:pt modelId="{14D50253-93FD-4095-8486-46F82B0A6867}" type="pres">
      <dgm:prSet presAssocID="{ECD8A0AD-686D-4351-BCCE-82CC15DC1155}" presName="Name0" presStyleCnt="0">
        <dgm:presLayoutVars>
          <dgm:dir/>
          <dgm:resizeHandles val="exact"/>
        </dgm:presLayoutVars>
      </dgm:prSet>
      <dgm:spPr/>
    </dgm:pt>
    <dgm:pt modelId="{DE791573-FC72-47E3-9E28-E8BCFE6255E6}" type="pres">
      <dgm:prSet presAssocID="{A14D7A3A-576E-482E-8CFD-D9106DDD479D}" presName="composite" presStyleCnt="0"/>
      <dgm:spPr/>
    </dgm:pt>
    <dgm:pt modelId="{3BF63197-349D-4B52-A93B-7CD62B708FB0}" type="pres">
      <dgm:prSet presAssocID="{A14D7A3A-576E-482E-8CFD-D9106DDD479D}" presName="bgChev" presStyleLbl="node1" presStyleIdx="0" presStyleCnt="3"/>
      <dgm:spPr/>
    </dgm:pt>
    <dgm:pt modelId="{79DD4431-AA10-4876-B134-9D66770DB6C9}" type="pres">
      <dgm:prSet presAssocID="{A14D7A3A-576E-482E-8CFD-D9106DDD479D}" presName="txNode" presStyleLbl="fgAcc1" presStyleIdx="0" presStyleCnt="3">
        <dgm:presLayoutVars>
          <dgm:bulletEnabled val="1"/>
        </dgm:presLayoutVars>
      </dgm:prSet>
      <dgm:spPr/>
    </dgm:pt>
    <dgm:pt modelId="{CE50DB12-5CE6-4626-993C-906CBA695F99}" type="pres">
      <dgm:prSet presAssocID="{E040C0FA-90EC-41A7-8573-B55C142B4D3A}" presName="compositeSpace" presStyleCnt="0"/>
      <dgm:spPr/>
    </dgm:pt>
    <dgm:pt modelId="{CA2DEB52-DD25-47E5-9AEE-A14D309ACDE3}" type="pres">
      <dgm:prSet presAssocID="{F1B2E5B0-7F05-427D-AEA2-66A9C4AF6ED1}" presName="composite" presStyleCnt="0"/>
      <dgm:spPr/>
    </dgm:pt>
    <dgm:pt modelId="{B8C7AC34-7E39-4DDA-A31B-7F77CF790AFF}" type="pres">
      <dgm:prSet presAssocID="{F1B2E5B0-7F05-427D-AEA2-66A9C4AF6ED1}" presName="bgChev" presStyleLbl="node1" presStyleIdx="1" presStyleCnt="3"/>
      <dgm:spPr/>
    </dgm:pt>
    <dgm:pt modelId="{FA4B541A-31A8-4BF1-9DE9-81A238A8365F}" type="pres">
      <dgm:prSet presAssocID="{F1B2E5B0-7F05-427D-AEA2-66A9C4AF6ED1}" presName="txNode" presStyleLbl="fgAcc1" presStyleIdx="1" presStyleCnt="3">
        <dgm:presLayoutVars>
          <dgm:bulletEnabled val="1"/>
        </dgm:presLayoutVars>
      </dgm:prSet>
      <dgm:spPr/>
    </dgm:pt>
    <dgm:pt modelId="{2E820338-2D53-4C62-8DA4-BBAB176DCB46}" type="pres">
      <dgm:prSet presAssocID="{4F350124-A5E4-4D4B-9BD5-FB9DFE0563BB}" presName="compositeSpace" presStyleCnt="0"/>
      <dgm:spPr/>
    </dgm:pt>
    <dgm:pt modelId="{8EA9C0F5-639C-4B44-8370-A251E2DC630B}" type="pres">
      <dgm:prSet presAssocID="{18A30A55-7D6A-4D0D-B627-FB97B1A66088}" presName="composite" presStyleCnt="0"/>
      <dgm:spPr/>
    </dgm:pt>
    <dgm:pt modelId="{B3BD989E-C3EA-41C2-A969-7B7A67E2BE6E}" type="pres">
      <dgm:prSet presAssocID="{18A30A55-7D6A-4D0D-B627-FB97B1A66088}" presName="bgChev" presStyleLbl="node1" presStyleIdx="2" presStyleCnt="3"/>
      <dgm:spPr/>
    </dgm:pt>
    <dgm:pt modelId="{8D2C9E8C-7618-4A65-893C-393BE082FDD3}" type="pres">
      <dgm:prSet presAssocID="{18A30A55-7D6A-4D0D-B627-FB97B1A6608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5AA5C457-F6EA-412D-982E-0C09CB2A47FF}" type="presOf" srcId="{F1B2E5B0-7F05-427D-AEA2-66A9C4AF6ED1}" destId="{FA4B541A-31A8-4BF1-9DE9-81A238A8365F}" srcOrd="0" destOrd="0" presId="urn:microsoft.com/office/officeart/2005/8/layout/chevronAccent+Icon"/>
    <dgm:cxn modelId="{0A68FA5A-F026-417C-ADE4-201FCE6E5D18}" srcId="{ECD8A0AD-686D-4351-BCCE-82CC15DC1155}" destId="{18A30A55-7D6A-4D0D-B627-FB97B1A66088}" srcOrd="2" destOrd="0" parTransId="{D8397C87-8CC7-4F03-B3F0-9F185469D9B9}" sibTransId="{B628C3A7-41BA-4861-B865-5DA0D36DA1B8}"/>
    <dgm:cxn modelId="{8A8A6485-9210-425A-A736-A67CD066FCCD}" type="presOf" srcId="{18A30A55-7D6A-4D0D-B627-FB97B1A66088}" destId="{8D2C9E8C-7618-4A65-893C-393BE082FDD3}" srcOrd="0" destOrd="0" presId="urn:microsoft.com/office/officeart/2005/8/layout/chevronAccent+Icon"/>
    <dgm:cxn modelId="{5109218C-269A-441D-ABD0-2F4F75620E75}" type="presOf" srcId="{A14D7A3A-576E-482E-8CFD-D9106DDD479D}" destId="{79DD4431-AA10-4876-B134-9D66770DB6C9}" srcOrd="0" destOrd="0" presId="urn:microsoft.com/office/officeart/2005/8/layout/chevronAccent+Icon"/>
    <dgm:cxn modelId="{BF01308C-70BA-4778-B848-BF0B61218463}" srcId="{ECD8A0AD-686D-4351-BCCE-82CC15DC1155}" destId="{F1B2E5B0-7F05-427D-AEA2-66A9C4AF6ED1}" srcOrd="1" destOrd="0" parTransId="{4F868F9E-F322-4650-A71B-FF838A130374}" sibTransId="{4F350124-A5E4-4D4B-9BD5-FB9DFE0563BB}"/>
    <dgm:cxn modelId="{F8198CB4-C3F9-4B4E-926E-3B44DE59C148}" srcId="{ECD8A0AD-686D-4351-BCCE-82CC15DC1155}" destId="{A14D7A3A-576E-482E-8CFD-D9106DDD479D}" srcOrd="0" destOrd="0" parTransId="{D0A0A37C-D846-4C83-B826-59EB70D56DAB}" sibTransId="{E040C0FA-90EC-41A7-8573-B55C142B4D3A}"/>
    <dgm:cxn modelId="{20420ABB-C3D7-48FA-AA11-B960266CF95F}" type="presOf" srcId="{ECD8A0AD-686D-4351-BCCE-82CC15DC1155}" destId="{14D50253-93FD-4095-8486-46F82B0A6867}" srcOrd="0" destOrd="0" presId="urn:microsoft.com/office/officeart/2005/8/layout/chevronAccent+Icon"/>
    <dgm:cxn modelId="{511DE280-5DA4-4787-B474-0CAB944FFFB6}" type="presParOf" srcId="{14D50253-93FD-4095-8486-46F82B0A6867}" destId="{DE791573-FC72-47E3-9E28-E8BCFE6255E6}" srcOrd="0" destOrd="0" presId="urn:microsoft.com/office/officeart/2005/8/layout/chevronAccent+Icon"/>
    <dgm:cxn modelId="{96F00227-21EC-46E8-8A15-2F0F7F1595FC}" type="presParOf" srcId="{DE791573-FC72-47E3-9E28-E8BCFE6255E6}" destId="{3BF63197-349D-4B52-A93B-7CD62B708FB0}" srcOrd="0" destOrd="0" presId="urn:microsoft.com/office/officeart/2005/8/layout/chevronAccent+Icon"/>
    <dgm:cxn modelId="{DD1DB730-1B74-46AF-B94E-00284CFC665D}" type="presParOf" srcId="{DE791573-FC72-47E3-9E28-E8BCFE6255E6}" destId="{79DD4431-AA10-4876-B134-9D66770DB6C9}" srcOrd="1" destOrd="0" presId="urn:microsoft.com/office/officeart/2005/8/layout/chevronAccent+Icon"/>
    <dgm:cxn modelId="{65BABF0C-EE5E-4771-BFEE-9507132018A7}" type="presParOf" srcId="{14D50253-93FD-4095-8486-46F82B0A6867}" destId="{CE50DB12-5CE6-4626-993C-906CBA695F99}" srcOrd="1" destOrd="0" presId="urn:microsoft.com/office/officeart/2005/8/layout/chevronAccent+Icon"/>
    <dgm:cxn modelId="{21422D9C-2E79-4B8C-91FA-0AA46F51E0C0}" type="presParOf" srcId="{14D50253-93FD-4095-8486-46F82B0A6867}" destId="{CA2DEB52-DD25-47E5-9AEE-A14D309ACDE3}" srcOrd="2" destOrd="0" presId="urn:microsoft.com/office/officeart/2005/8/layout/chevronAccent+Icon"/>
    <dgm:cxn modelId="{EEB2C080-6479-4DDB-BDA3-0B9DD2A32BC2}" type="presParOf" srcId="{CA2DEB52-DD25-47E5-9AEE-A14D309ACDE3}" destId="{B8C7AC34-7E39-4DDA-A31B-7F77CF790AFF}" srcOrd="0" destOrd="0" presId="urn:microsoft.com/office/officeart/2005/8/layout/chevronAccent+Icon"/>
    <dgm:cxn modelId="{8A7048D9-F74B-4AA8-90A7-6D4E3F9BBD7D}" type="presParOf" srcId="{CA2DEB52-DD25-47E5-9AEE-A14D309ACDE3}" destId="{FA4B541A-31A8-4BF1-9DE9-81A238A8365F}" srcOrd="1" destOrd="0" presId="urn:microsoft.com/office/officeart/2005/8/layout/chevronAccent+Icon"/>
    <dgm:cxn modelId="{3B4D5C6B-DB77-4845-9EFE-68E8412B2822}" type="presParOf" srcId="{14D50253-93FD-4095-8486-46F82B0A6867}" destId="{2E820338-2D53-4C62-8DA4-BBAB176DCB46}" srcOrd="3" destOrd="0" presId="urn:microsoft.com/office/officeart/2005/8/layout/chevronAccent+Icon"/>
    <dgm:cxn modelId="{D8B549E2-1FE2-4433-A17B-DF941404F561}" type="presParOf" srcId="{14D50253-93FD-4095-8486-46F82B0A6867}" destId="{8EA9C0F5-639C-4B44-8370-A251E2DC630B}" srcOrd="4" destOrd="0" presId="urn:microsoft.com/office/officeart/2005/8/layout/chevronAccent+Icon"/>
    <dgm:cxn modelId="{42002788-68B8-4FBE-8647-6FEEEEA2F307}" type="presParOf" srcId="{8EA9C0F5-639C-4B44-8370-A251E2DC630B}" destId="{B3BD989E-C3EA-41C2-A969-7B7A67E2BE6E}" srcOrd="0" destOrd="0" presId="urn:microsoft.com/office/officeart/2005/8/layout/chevronAccent+Icon"/>
    <dgm:cxn modelId="{10071DBA-98A3-420F-B189-9B976C88474B}" type="presParOf" srcId="{8EA9C0F5-639C-4B44-8370-A251E2DC630B}" destId="{8D2C9E8C-7618-4A65-893C-393BE082FDD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5002-1984-46BE-8291-E100B5D0397C}">
      <dsp:nvSpPr>
        <dsp:cNvPr id="0" name=""/>
        <dsp:cNvSpPr/>
      </dsp:nvSpPr>
      <dsp:spPr>
        <a:xfrm>
          <a:off x="6919" y="1647828"/>
          <a:ext cx="2068078" cy="1240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Problem</a:t>
          </a:r>
        </a:p>
      </dsp:txBody>
      <dsp:txXfrm>
        <a:off x="43262" y="1684171"/>
        <a:ext cx="1995392" cy="1168160"/>
      </dsp:txXfrm>
    </dsp:sp>
    <dsp:sp modelId="{7DD30124-3CC8-4A7F-BE37-8E6B65169B1E}">
      <dsp:nvSpPr>
        <dsp:cNvPr id="0" name=""/>
        <dsp:cNvSpPr/>
      </dsp:nvSpPr>
      <dsp:spPr>
        <a:xfrm>
          <a:off x="2281805" y="2011810"/>
          <a:ext cx="438432" cy="512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81805" y="2114387"/>
        <a:ext cx="306902" cy="307729"/>
      </dsp:txXfrm>
    </dsp:sp>
    <dsp:sp modelId="{1020B550-9BDC-46D3-90FB-508FD77471D2}">
      <dsp:nvSpPr>
        <dsp:cNvPr id="0" name=""/>
        <dsp:cNvSpPr/>
      </dsp:nvSpPr>
      <dsp:spPr>
        <a:xfrm>
          <a:off x="2902228" y="1647828"/>
          <a:ext cx="2068078" cy="1240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2938571" y="1684171"/>
        <a:ext cx="1995392" cy="1168160"/>
      </dsp:txXfrm>
    </dsp:sp>
    <dsp:sp modelId="{312215B9-BFAE-47F3-8182-34947669C85F}">
      <dsp:nvSpPr>
        <dsp:cNvPr id="0" name=""/>
        <dsp:cNvSpPr/>
      </dsp:nvSpPr>
      <dsp:spPr>
        <a:xfrm>
          <a:off x="5177114" y="2011810"/>
          <a:ext cx="438432" cy="512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177114" y="2114387"/>
        <a:ext cx="306902" cy="307729"/>
      </dsp:txXfrm>
    </dsp:sp>
    <dsp:sp modelId="{7816692D-F7B1-4AC3-BAE6-80D5D383C9F2}">
      <dsp:nvSpPr>
        <dsp:cNvPr id="0" name=""/>
        <dsp:cNvSpPr/>
      </dsp:nvSpPr>
      <dsp:spPr>
        <a:xfrm>
          <a:off x="5797538" y="1647828"/>
          <a:ext cx="2068078" cy="1240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Modelling </a:t>
          </a:r>
        </a:p>
      </dsp:txBody>
      <dsp:txXfrm>
        <a:off x="5833881" y="1684171"/>
        <a:ext cx="1995392" cy="116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766B0-F886-4049-ABF7-94580CA195D4}">
      <dsp:nvSpPr>
        <dsp:cNvPr id="0" name=""/>
        <dsp:cNvSpPr/>
      </dsp:nvSpPr>
      <dsp:spPr>
        <a:xfrm>
          <a:off x="-2458304" y="-379674"/>
          <a:ext cx="2935365" cy="2935365"/>
        </a:xfrm>
        <a:prstGeom prst="blockArc">
          <a:avLst>
            <a:gd name="adj1" fmla="val 18900000"/>
            <a:gd name="adj2" fmla="val 2700000"/>
            <a:gd name="adj3" fmla="val 73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E0336-B387-4A37-829A-44EFBF72A3A0}">
      <dsp:nvSpPr>
        <dsp:cNvPr id="0" name=""/>
        <dsp:cNvSpPr/>
      </dsp:nvSpPr>
      <dsp:spPr>
        <a:xfrm>
          <a:off x="306692" y="217601"/>
          <a:ext cx="3435607" cy="43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8964 Korban </a:t>
          </a:r>
          <a:r>
            <a:rPr lang="en-US" sz="1300" kern="1200" dirty="0" err="1"/>
            <a:t>jiwa</a:t>
          </a:r>
          <a:endParaRPr lang="en-US" sz="1300" kern="1200" dirty="0"/>
        </a:p>
      </dsp:txBody>
      <dsp:txXfrm>
        <a:off x="306692" y="217601"/>
        <a:ext cx="3435607" cy="435203"/>
      </dsp:txXfrm>
    </dsp:sp>
    <dsp:sp modelId="{3CC6D03B-8305-4EFD-8FBC-10B25AB4BEEA}">
      <dsp:nvSpPr>
        <dsp:cNvPr id="0" name=""/>
        <dsp:cNvSpPr/>
      </dsp:nvSpPr>
      <dsp:spPr>
        <a:xfrm>
          <a:off x="34690" y="163201"/>
          <a:ext cx="544004" cy="54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85A04-75FA-486E-B655-7530B9312798}">
      <dsp:nvSpPr>
        <dsp:cNvPr id="0" name=""/>
        <dsp:cNvSpPr/>
      </dsp:nvSpPr>
      <dsp:spPr>
        <a:xfrm>
          <a:off x="464888" y="870406"/>
          <a:ext cx="3277411" cy="43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21952 Korban Luka</a:t>
          </a:r>
        </a:p>
      </dsp:txBody>
      <dsp:txXfrm>
        <a:off x="464888" y="870406"/>
        <a:ext cx="3277411" cy="435203"/>
      </dsp:txXfrm>
    </dsp:sp>
    <dsp:sp modelId="{064C8F41-6C30-4D33-A531-7D0BBEFE0D07}">
      <dsp:nvSpPr>
        <dsp:cNvPr id="0" name=""/>
        <dsp:cNvSpPr/>
      </dsp:nvSpPr>
      <dsp:spPr>
        <a:xfrm>
          <a:off x="192886" y="816006"/>
          <a:ext cx="544004" cy="54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F3ECE-A6FF-4129-A76B-D31CCECF39AD}">
      <dsp:nvSpPr>
        <dsp:cNvPr id="0" name=""/>
        <dsp:cNvSpPr/>
      </dsp:nvSpPr>
      <dsp:spPr>
        <a:xfrm>
          <a:off x="306692" y="1523211"/>
          <a:ext cx="3435607" cy="43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3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3.5 Juta orang </a:t>
          </a:r>
          <a:r>
            <a:rPr lang="en-US" sz="1300" kern="1200" dirty="0" err="1"/>
            <a:t>kehilangan</a:t>
          </a:r>
          <a:r>
            <a:rPr lang="en-US" sz="1300" kern="1200" dirty="0"/>
            <a:t> </a:t>
          </a:r>
          <a:r>
            <a:rPr lang="en-US" sz="1300" kern="1200" dirty="0" err="1"/>
            <a:t>tempat</a:t>
          </a:r>
          <a:r>
            <a:rPr lang="en-US" sz="1300" kern="1200" dirty="0"/>
            <a:t> </a:t>
          </a:r>
          <a:r>
            <a:rPr lang="en-US" sz="1300" kern="1200" dirty="0" err="1"/>
            <a:t>tinggal</a:t>
          </a:r>
          <a:endParaRPr lang="en-US" sz="1300" kern="1200" dirty="0"/>
        </a:p>
      </dsp:txBody>
      <dsp:txXfrm>
        <a:off x="306692" y="1523211"/>
        <a:ext cx="3435607" cy="435203"/>
      </dsp:txXfrm>
    </dsp:sp>
    <dsp:sp modelId="{FDBC7038-4DC2-44BA-A032-799B07E9F473}">
      <dsp:nvSpPr>
        <dsp:cNvPr id="0" name=""/>
        <dsp:cNvSpPr/>
      </dsp:nvSpPr>
      <dsp:spPr>
        <a:xfrm>
          <a:off x="34690" y="1468810"/>
          <a:ext cx="544004" cy="54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63197-349D-4B52-A93B-7CD62B708FB0}">
      <dsp:nvSpPr>
        <dsp:cNvPr id="0" name=""/>
        <dsp:cNvSpPr/>
      </dsp:nvSpPr>
      <dsp:spPr>
        <a:xfrm>
          <a:off x="928" y="1929527"/>
          <a:ext cx="2332173" cy="9002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D4431-AA10-4876-B134-9D66770DB6C9}">
      <dsp:nvSpPr>
        <dsp:cNvPr id="0" name=""/>
        <dsp:cNvSpPr/>
      </dsp:nvSpPr>
      <dsp:spPr>
        <a:xfrm>
          <a:off x="622841" y="2154581"/>
          <a:ext cx="1969390" cy="9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</a:p>
      </dsp:txBody>
      <dsp:txXfrm>
        <a:off x="649207" y="2180947"/>
        <a:ext cx="1916658" cy="847486"/>
      </dsp:txXfrm>
    </dsp:sp>
    <dsp:sp modelId="{B8C7AC34-7E39-4DDA-A31B-7F77CF790AFF}">
      <dsp:nvSpPr>
        <dsp:cNvPr id="0" name=""/>
        <dsp:cNvSpPr/>
      </dsp:nvSpPr>
      <dsp:spPr>
        <a:xfrm>
          <a:off x="2664788" y="1929527"/>
          <a:ext cx="2332173" cy="9002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B541A-31A8-4BF1-9DE9-81A238A8365F}">
      <dsp:nvSpPr>
        <dsp:cNvPr id="0" name=""/>
        <dsp:cNvSpPr/>
      </dsp:nvSpPr>
      <dsp:spPr>
        <a:xfrm>
          <a:off x="3286701" y="2154581"/>
          <a:ext cx="1969390" cy="9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EDA</a:t>
          </a:r>
        </a:p>
      </dsp:txBody>
      <dsp:txXfrm>
        <a:off x="3313067" y="2180947"/>
        <a:ext cx="1916658" cy="847486"/>
      </dsp:txXfrm>
    </dsp:sp>
    <dsp:sp modelId="{B3BD989E-C3EA-41C2-A969-7B7A67E2BE6E}">
      <dsp:nvSpPr>
        <dsp:cNvPr id="0" name=""/>
        <dsp:cNvSpPr/>
      </dsp:nvSpPr>
      <dsp:spPr>
        <a:xfrm>
          <a:off x="5328648" y="1929527"/>
          <a:ext cx="2332173" cy="90021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C9E8C-7618-4A65-893C-393BE082FDD3}">
      <dsp:nvSpPr>
        <dsp:cNvPr id="0" name=""/>
        <dsp:cNvSpPr/>
      </dsp:nvSpPr>
      <dsp:spPr>
        <a:xfrm>
          <a:off x="5950561" y="2154581"/>
          <a:ext cx="1969390" cy="9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Modelling </a:t>
          </a:r>
        </a:p>
      </dsp:txBody>
      <dsp:txXfrm>
        <a:off x="5976927" y="2180947"/>
        <a:ext cx="1916658" cy="84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4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697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27836" y="1323251"/>
            <a:ext cx="4608512" cy="2232248"/>
          </a:xfrm>
        </p:spPr>
        <p:txBody>
          <a:bodyPr/>
          <a:lstStyle/>
          <a:p>
            <a:pPr algn="l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  </a:t>
            </a:r>
            <a:r>
              <a:rPr lang="en-US" dirty="0" err="1"/>
              <a:t>Gempabumi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Zayyed</a:t>
            </a:r>
            <a:r>
              <a:rPr lang="en-US" altLang="ko-KR" b="1" dirty="0"/>
              <a:t> </a:t>
            </a:r>
            <a:r>
              <a:rPr lang="en-US" altLang="ko-KR" b="1" dirty="0" err="1"/>
              <a:t>Akhmed</a:t>
            </a:r>
            <a:r>
              <a:rPr lang="en-US" altLang="ko-KR" b="1" dirty="0"/>
              <a:t> </a:t>
            </a:r>
            <a:r>
              <a:rPr lang="en-US" altLang="ko-KR" b="1" dirty="0" err="1"/>
              <a:t>Assidqie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9179A-EDC2-4BD5-9F65-B70F7A34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701772" y="1289625"/>
            <a:ext cx="2757078" cy="2541674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9082" y="1641154"/>
            <a:ext cx="2349504" cy="2345689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244376" y="3784357"/>
            <a:ext cx="1008112" cy="1006475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814896" y="3635986"/>
            <a:ext cx="504055" cy="503237"/>
          </a:xfrm>
          <a:custGeom>
            <a:avLst/>
            <a:gdLst/>
            <a:ahLst/>
            <a:cxnLst/>
            <a:rect l="l" t="t" r="r" b="b"/>
            <a:pathLst>
              <a:path w="504055" h="503237">
                <a:moveTo>
                  <a:pt x="171145" y="258032"/>
                </a:moveTo>
                <a:lnTo>
                  <a:pt x="171145" y="419796"/>
                </a:lnTo>
                <a:lnTo>
                  <a:pt x="332909" y="419796"/>
                </a:lnTo>
                <a:lnTo>
                  <a:pt x="332909" y="258032"/>
                </a:lnTo>
                <a:close/>
                <a:moveTo>
                  <a:pt x="252948" y="100312"/>
                </a:moveTo>
                <a:lnTo>
                  <a:pt x="415977" y="263341"/>
                </a:lnTo>
                <a:lnTo>
                  <a:pt x="415977" y="263341"/>
                </a:lnTo>
                <a:lnTo>
                  <a:pt x="415977" y="503237"/>
                </a:lnTo>
                <a:lnTo>
                  <a:pt x="363808" y="503237"/>
                </a:lnTo>
                <a:lnTo>
                  <a:pt x="314626" y="503237"/>
                </a:lnTo>
                <a:lnTo>
                  <a:pt x="191270" y="503237"/>
                </a:lnTo>
                <a:lnTo>
                  <a:pt x="140562" y="503237"/>
                </a:lnTo>
                <a:lnTo>
                  <a:pt x="89919" y="503237"/>
                </a:lnTo>
                <a:lnTo>
                  <a:pt x="89919" y="263341"/>
                </a:lnTo>
                <a:lnTo>
                  <a:pt x="89919" y="263341"/>
                </a:lnTo>
                <a:close/>
                <a:moveTo>
                  <a:pt x="79631" y="19157"/>
                </a:moveTo>
                <a:lnTo>
                  <a:pt x="147092" y="19157"/>
                </a:lnTo>
                <a:lnTo>
                  <a:pt x="147092" y="84715"/>
                </a:lnTo>
                <a:lnTo>
                  <a:pt x="79631" y="152176"/>
                </a:lnTo>
                <a:close/>
                <a:moveTo>
                  <a:pt x="252948" y="1109"/>
                </a:moveTo>
                <a:lnTo>
                  <a:pt x="504055" y="263341"/>
                </a:lnTo>
                <a:lnTo>
                  <a:pt x="452877" y="263341"/>
                </a:lnTo>
                <a:lnTo>
                  <a:pt x="252948" y="54554"/>
                </a:lnTo>
                <a:close/>
                <a:moveTo>
                  <a:pt x="252948" y="0"/>
                </a:moveTo>
                <a:lnTo>
                  <a:pt x="252948" y="53446"/>
                </a:lnTo>
                <a:lnTo>
                  <a:pt x="51553" y="262233"/>
                </a:lnTo>
                <a:lnTo>
                  <a:pt x="0" y="2622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4391980" y="1079031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262115" y="431847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713899" y="1121617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231588" y="2634273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533879" y="387108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04135" y="2813998"/>
            <a:ext cx="1369776" cy="1066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6246155" y="2536811"/>
            <a:ext cx="1668312" cy="1293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20383" y="2907669"/>
            <a:ext cx="136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didapat pada tahun 2018 saat diperkuliahan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2135" y="2592162"/>
            <a:ext cx="136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terdiri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karakteristik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bangunan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distrik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anggota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keluarga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korban, demographic</a:t>
            </a:r>
          </a:p>
        </p:txBody>
      </p:sp>
      <p:sp>
        <p:nvSpPr>
          <p:cNvPr id="45" name="Rectangle 9"/>
          <p:cNvSpPr/>
          <p:nvPr/>
        </p:nvSpPr>
        <p:spPr>
          <a:xfrm>
            <a:off x="7777300" y="871547"/>
            <a:ext cx="371740" cy="371136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1180830" y="638196"/>
            <a:ext cx="496279" cy="495473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0499" y="2217270"/>
            <a:ext cx="1260573" cy="1095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32860" y="2398501"/>
            <a:ext cx="1375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karakteristik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bangunan</a:t>
            </a:r>
            <a:endParaRPr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7FB1700-33D1-4B92-AE32-E04B0E04D3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Feature data </a:t>
            </a:r>
            <a:r>
              <a:rPr lang="en-US" altLang="ko-KR" dirty="0" err="1"/>
              <a:t>terdiri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987575"/>
            <a:ext cx="7596336" cy="38585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37537" y="71053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874" y="1091227"/>
            <a:ext cx="56995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building_id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ID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district_id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Lokasi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distrik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vdcmun_id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Kotamadya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lokasi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ward_id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number id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ward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count_floors_pre_eq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jumlah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lantai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sebelum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count_floors_post_eq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jumlah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lantai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setelah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age_building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umur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tahun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plinth_area_sq_ft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luas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area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square feet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height_ft_pre_eq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Tinggi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Sebelum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(in feet)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height_ft_post_eq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Tinggi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Pasca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(in feet)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land_surface_condition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Kondisi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permukaan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tanah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foundation_type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Tipe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Pondasi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roof_type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Type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rangka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atap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ground_floor_type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Tipe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permukaan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other_floor_type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Tipe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konstruksi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permukaan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'position':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Posisi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537" y="747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076F4-971B-4B18-8A80-8E96395F3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Feature data </a:t>
            </a:r>
            <a:r>
              <a:rPr lang="en-US" altLang="ko-KR" dirty="0" err="1"/>
              <a:t>terdiri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5506" y="915567"/>
            <a:ext cx="7598494" cy="39604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301" y="70416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5506" y="992196"/>
            <a:ext cx="77446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plan_configuration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Konfigurasi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has_superstructure_adobe_mud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Adobe/Mud (0: No, 1: Yes)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has_superstructure_mud_mortar_stone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Mud Mortar - Stone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has_superstructure_stone_flag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Stone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has_superstructure_cement_mortar_stone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Stone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has_superstructure_mud_mortar_brick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Cement Mortar - Stone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has_superstructure_cement_mortar_brick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Mud Mortar - Brick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has_superstructure_timber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kayu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has_superstructure_bamboo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bambu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has_superstructure_rc_non_engineered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RC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has_superstructure_rc_engineered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RC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has_superstructure_other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Superstruktur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dibuat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bahan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lain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condition_post_eq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Kondisi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Setelah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'damage':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Kerusakan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Setelah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- '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technical_solution_proposed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':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Tanggapan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setelah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379" y="76136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58781-3CE2-4AEC-9659-AD1A9AC19E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19872" y="165048"/>
            <a:ext cx="1789798" cy="450068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EDA</a:t>
            </a:r>
            <a:endParaRPr lang="ko-KR" altLang="en-US" sz="2400" dirty="0"/>
          </a:p>
        </p:txBody>
      </p:sp>
      <p:pic>
        <p:nvPicPr>
          <p:cNvPr id="26" name="Content Placeholder 12">
            <a:extLst>
              <a:ext uri="{FF2B5EF4-FFF2-40B4-BE49-F238E27FC236}">
                <a16:creationId xmlns:a16="http://schemas.microsoft.com/office/drawing/2014/main" id="{A10C5856-50C1-465F-BC11-BB0B07CF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876607"/>
            <a:ext cx="2719571" cy="215798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CE7E3-FB77-42E6-B7DE-13D85BD4FD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6"/>
          <a:stretch/>
        </p:blipFill>
        <p:spPr>
          <a:xfrm>
            <a:off x="539552" y="3145027"/>
            <a:ext cx="1966707" cy="199847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127D584-9745-49D9-A9A5-A37F09417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"/>
          <a:stretch/>
        </p:blipFill>
        <p:spPr>
          <a:xfrm>
            <a:off x="2827075" y="894515"/>
            <a:ext cx="6065405" cy="38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Modelling </a:t>
            </a:r>
            <a:endParaRPr lang="ko-KR" altLang="en-US" dirty="0"/>
          </a:p>
        </p:txBody>
      </p:sp>
      <p:sp>
        <p:nvSpPr>
          <p:cNvPr id="6" name="Trapezoid 13"/>
          <p:cNvSpPr/>
          <p:nvPr/>
        </p:nvSpPr>
        <p:spPr>
          <a:xfrm>
            <a:off x="6114088" y="3833591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93602" y="1332314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3484146" y="2318132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2505" y="1490461"/>
            <a:ext cx="121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Knearest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Neighbors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9952" y="2248584"/>
            <a:ext cx="121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Decission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Tree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Clasification</a:t>
            </a:r>
            <a:endParaRPr lang="en-US" altLang="ko-KR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0232" y="3767629"/>
            <a:ext cx="121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Random Forest </a:t>
            </a:r>
            <a:r>
              <a:rPr lang="en-US" altLang="ko-KR" sz="1200" b="1" dirty="0" err="1">
                <a:solidFill>
                  <a:schemeClr val="accent4"/>
                </a:solidFill>
                <a:cs typeface="Arial" pitchFamily="34" charset="0"/>
              </a:rPr>
              <a:t>Clasification</a:t>
            </a:r>
            <a:endParaRPr lang="en-US" altLang="ko-KR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E1C5AD-4925-411F-9EC5-395BB581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Pipeline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0"/>
          <p:cNvSpPr txBox="1"/>
          <p:nvPr/>
        </p:nvSpPr>
        <p:spPr bwMode="auto">
          <a:xfrm>
            <a:off x="2944670" y="1662836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accent4"/>
                </a:solidFill>
                <a:cs typeface="Arial" pitchFamily="34" charset="0"/>
              </a:rPr>
              <a:t>Scaller</a:t>
            </a:r>
            <a:endParaRPr lang="en-US" altLang="ko-KR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0"/>
          <p:cNvSpPr txBox="1"/>
          <p:nvPr/>
        </p:nvSpPr>
        <p:spPr bwMode="auto">
          <a:xfrm>
            <a:off x="2944670" y="2477305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Encoding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10"/>
          <p:cNvSpPr txBox="1"/>
          <p:nvPr/>
        </p:nvSpPr>
        <p:spPr bwMode="auto">
          <a:xfrm>
            <a:off x="2944670" y="3291776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Transform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10"/>
          <p:cNvSpPr txBox="1"/>
          <p:nvPr/>
        </p:nvSpPr>
        <p:spPr bwMode="auto">
          <a:xfrm>
            <a:off x="2888780" y="4113189"/>
            <a:ext cx="478148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Combine Pipeline</a:t>
            </a:r>
          </a:p>
          <a:p>
            <a:pPr>
              <a:defRPr/>
            </a:pP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3051CC-CA5E-4028-937E-2B5F6B1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E0364-BE47-4BD3-93B2-5992DFC84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037F-D4C1-470D-941D-27B3AB0F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35" y="992619"/>
            <a:ext cx="6948330" cy="4035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D44FB-E06C-4BE4-824A-70C6572A76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5E4A7C-0F9E-4A4E-A96D-CDF8A1241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Hyperparameter Tunning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E8F8C-7AEC-41CC-A6EA-763B811A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EF14D-D15A-4976-8E39-71F939928933}"/>
              </a:ext>
            </a:extLst>
          </p:cNvPr>
          <p:cNvSpPr txBox="1"/>
          <p:nvPr/>
        </p:nvSpPr>
        <p:spPr>
          <a:xfrm>
            <a:off x="467544" y="183308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Meningkatkan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performa</a:t>
            </a:r>
            <a:r>
              <a:rPr lang="en-US" dirty="0">
                <a:solidFill>
                  <a:schemeClr val="tx2"/>
                </a:solidFill>
              </a:rPr>
              <a:t> model </a:t>
            </a:r>
            <a:r>
              <a:rPr lang="en-US" dirty="0" err="1">
                <a:solidFill>
                  <a:schemeClr val="tx2"/>
                </a:solidFill>
              </a:rPr>
              <a:t>dengan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mencoba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berbagai</a:t>
            </a:r>
            <a:r>
              <a:rPr lang="en-US" dirty="0">
                <a:solidFill>
                  <a:schemeClr val="tx2"/>
                </a:solidFill>
              </a:rPr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GridSearchCV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RandomizeSearchCV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6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Scoring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C19F-73D6-4955-827D-220A921A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073" y="3324048"/>
            <a:ext cx="4506640" cy="1695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7F48BC-2EAC-430F-829A-BE9254EF4A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1319F-F2D6-4B79-982B-4AD534204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74030"/>
            <a:ext cx="4431868" cy="19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435566"/>
              </p:ext>
            </p:extLst>
          </p:nvPr>
        </p:nvGraphicFramePr>
        <p:xfrm>
          <a:off x="6516216" y="1355055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673777"/>
              </p:ext>
            </p:extLst>
          </p:nvPr>
        </p:nvGraphicFramePr>
        <p:xfrm>
          <a:off x="3800536" y="1428073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54143410"/>
              </p:ext>
            </p:extLst>
          </p:nvPr>
        </p:nvGraphicFramePr>
        <p:xfrm>
          <a:off x="776200" y="153464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5030" y="30674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2"/>
                </a:solidFill>
                <a:cs typeface="Calibri" pitchFamily="34" charset="0"/>
              </a:rPr>
              <a:t>Karakterstik</a:t>
            </a:r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Calibri" pitchFamily="34" charset="0"/>
              </a:rPr>
              <a:t>Bangunan</a:t>
            </a:r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 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4220" y="322138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Machine Learning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85204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Hasil </a:t>
            </a:r>
            <a:r>
              <a:rPr lang="en-US" altLang="ko-KR" sz="1400" b="1" dirty="0" err="1">
                <a:solidFill>
                  <a:schemeClr val="accent4"/>
                </a:solidFill>
                <a:cs typeface="Calibri" pitchFamily="34" charset="0"/>
              </a:rPr>
              <a:t>Prediksi</a:t>
            </a:r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cs typeface="Calibri" pitchFamily="34" charset="0"/>
              </a:rPr>
              <a:t>Kerusakan</a:t>
            </a:r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cs typeface="Calibri" pitchFamily="34" charset="0"/>
              </a:rPr>
              <a:t>Bangunan</a:t>
            </a:r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 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20459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27639" y="18989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1959" y="190885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6466BE-1FC8-4204-A852-A5EFEDAB5393}"/>
              </a:ext>
            </a:extLst>
          </p:cNvPr>
          <p:cNvSpPr/>
          <p:nvPr/>
        </p:nvSpPr>
        <p:spPr>
          <a:xfrm>
            <a:off x="2627784" y="2083589"/>
            <a:ext cx="761328" cy="331691"/>
          </a:xfrm>
          <a:prstGeom prst="rightArrow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0A8F7E-EBCE-4E7E-814D-520ABBFDBCCA}"/>
              </a:ext>
            </a:extLst>
          </p:cNvPr>
          <p:cNvSpPr/>
          <p:nvPr/>
        </p:nvSpPr>
        <p:spPr>
          <a:xfrm>
            <a:off x="5549177" y="1962956"/>
            <a:ext cx="761328" cy="331691"/>
          </a:xfrm>
          <a:prstGeom prst="rightArrow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FEDDC7-7BC7-444B-8CFD-9FB039BB51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Outline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0"/>
          <p:cNvSpPr txBox="1"/>
          <p:nvPr/>
        </p:nvSpPr>
        <p:spPr bwMode="auto">
          <a:xfrm>
            <a:off x="2944670" y="1662836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accent4"/>
                </a:solidFill>
                <a:cs typeface="Arial" pitchFamily="34" charset="0"/>
              </a:rPr>
              <a:t>Latar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cs typeface="Arial" pitchFamily="34" charset="0"/>
              </a:rPr>
              <a:t>Belakang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 dan Problem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0"/>
          <p:cNvSpPr txBox="1"/>
          <p:nvPr/>
        </p:nvSpPr>
        <p:spPr bwMode="auto">
          <a:xfrm>
            <a:off x="2944670" y="2477305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Goals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10"/>
          <p:cNvSpPr txBox="1"/>
          <p:nvPr/>
        </p:nvSpPr>
        <p:spPr bwMode="auto">
          <a:xfrm>
            <a:off x="2944670" y="3291776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10"/>
          <p:cNvSpPr txBox="1"/>
          <p:nvPr/>
        </p:nvSpPr>
        <p:spPr bwMode="auto">
          <a:xfrm>
            <a:off x="2944670" y="4106245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Modelling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3051CC-CA5E-4028-937E-2B5F6B1CF4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64712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2"/>
                </a:solidFill>
              </a:rPr>
              <a:t>Terimakasih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75EDF-38EF-4760-A581-B5AB2C87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2411760" y="3303182"/>
            <a:ext cx="41341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578" y="646814"/>
            <a:ext cx="9144000" cy="576064"/>
          </a:xfrm>
        </p:spPr>
        <p:txBody>
          <a:bodyPr/>
          <a:lstStyle/>
          <a:p>
            <a:r>
              <a:rPr lang="en-US" altLang="ko-KR" dirty="0" err="1"/>
              <a:t>Tahapan</a:t>
            </a:r>
            <a:r>
              <a:rPr lang="en-US" altLang="ko-KR" dirty="0"/>
              <a:t> </a:t>
            </a:r>
            <a:r>
              <a:rPr lang="en-US" altLang="ko-KR" dirty="0" err="1"/>
              <a:t>Pengerjaan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A4FEC1-E877-44B5-A55D-3B120C291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785206"/>
              </p:ext>
            </p:extLst>
          </p:nvPr>
        </p:nvGraphicFramePr>
        <p:xfrm>
          <a:off x="755576" y="443231"/>
          <a:ext cx="787253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C42A4EC1-7C24-4617-A0B5-B6485EE026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Latar</a:t>
            </a:r>
            <a:r>
              <a:rPr lang="en-US" altLang="ko-KR" dirty="0"/>
              <a:t> </a:t>
            </a:r>
            <a:r>
              <a:rPr lang="en-US" altLang="ko-KR" dirty="0" err="1"/>
              <a:t>Belakang</a:t>
            </a:r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 rot="429050">
            <a:off x="3062042" y="1473941"/>
            <a:ext cx="1432492" cy="1611426"/>
          </a:xfrm>
          <a:custGeom>
            <a:avLst/>
            <a:gdLst/>
            <a:ahLst/>
            <a:cxnLst/>
            <a:rect l="l" t="t" r="r" b="b"/>
            <a:pathLst>
              <a:path w="1432492" h="1611426">
                <a:moveTo>
                  <a:pt x="929327" y="0"/>
                </a:move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92" y="534163"/>
                </a:lnTo>
                <a:cubicBezTo>
                  <a:pt x="938987" y="620510"/>
                  <a:pt x="591896" y="1071044"/>
                  <a:pt x="635525" y="1571289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6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 rot="5853198">
            <a:off x="4651350" y="1496926"/>
            <a:ext cx="1432301" cy="1611426"/>
          </a:xfrm>
          <a:custGeom>
            <a:avLst/>
            <a:gdLst/>
            <a:ahLst/>
            <a:cxnLst/>
            <a:rect l="l" t="t" r="r" b="b"/>
            <a:pathLst>
              <a:path w="1432301" h="1611426">
                <a:moveTo>
                  <a:pt x="0" y="1296342"/>
                </a:move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301" y="532636"/>
                </a:lnTo>
                <a:cubicBezTo>
                  <a:pt x="926065" y="609613"/>
                  <a:pt x="568388" y="1066948"/>
                  <a:pt x="612802" y="1574140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close/>
              </a:path>
            </a:pathLst>
          </a:custGeom>
          <a:gradFill flip="none" rotWithShape="1">
            <a:gsLst>
              <a:gs pos="40000">
                <a:srgbClr val="FAFAFA">
                  <a:lumMod val="87000"/>
                </a:srgbClr>
              </a:gs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24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 rot="429050" flipH="1" flipV="1">
            <a:off x="4629050" y="3052269"/>
            <a:ext cx="1432400" cy="1611426"/>
          </a:xfrm>
          <a:custGeom>
            <a:avLst/>
            <a:gdLst/>
            <a:ahLst/>
            <a:cxnLst/>
            <a:rect l="l" t="t" r="r" b="b"/>
            <a:pathLst>
              <a:path w="1432400" h="1611426">
                <a:moveTo>
                  <a:pt x="620988" y="1573113"/>
                </a:move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00" y="533430"/>
                </a:lnTo>
                <a:cubicBezTo>
                  <a:pt x="931260" y="613548"/>
                  <a:pt x="576945" y="1067987"/>
                  <a:pt x="620988" y="15731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21"/>
          <p:cNvSpPr>
            <a:spLocks noChangeAspect="1"/>
          </p:cNvSpPr>
          <p:nvPr/>
        </p:nvSpPr>
        <p:spPr>
          <a:xfrm rot="5820000" flipH="1" flipV="1">
            <a:off x="3061944" y="3044799"/>
            <a:ext cx="1433238" cy="1611426"/>
          </a:xfrm>
          <a:custGeom>
            <a:avLst/>
            <a:gdLst/>
            <a:ahLst/>
            <a:cxnLst/>
            <a:rect l="l" t="t" r="r" b="b"/>
            <a:pathLst>
              <a:path w="1433238" h="1611426">
                <a:moveTo>
                  <a:pt x="1433238" y="540105"/>
                </a:moveTo>
                <a:cubicBezTo>
                  <a:pt x="934564" y="619754"/>
                  <a:pt x="580875" y="1070338"/>
                  <a:pt x="621281" y="1573076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6236" y="1219122"/>
            <a:ext cx="2200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Gempa</a:t>
            </a:r>
            <a:r>
              <a:rPr lang="en-US" sz="12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bumi</a:t>
            </a:r>
            <a:r>
              <a:rPr lang="en-US" sz="120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adalah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getaran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atau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getar-getar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yang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terjadi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di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permukaan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bumi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akibat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   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pelepasan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energi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dari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dalam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secara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tiba-tiba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yang            </a:t>
            </a:r>
            <a:r>
              <a:rPr lang="en-US" sz="1200" b="0" i="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menciptakan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gelombang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seismik</a:t>
            </a:r>
            <a:r>
              <a:rPr lang="en-US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6280" y="3527744"/>
            <a:ext cx="178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bumi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Tektonik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Vulkanik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Tumbukan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Buatan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Gempa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Runtuhan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.   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9785" y="892482"/>
            <a:ext cx="2539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Gempa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adalah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salah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satu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bencana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alam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merusak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infrastruktur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 dan juga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alam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8127" y="225813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Besaran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gempa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bahaya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gempa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tergantung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magnitude dan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kedalaman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gempa</a:t>
            </a:r>
            <a:endParaRPr lang="en-US" altLang="ko-KR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87210" y="2194352"/>
            <a:ext cx="1769580" cy="17695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4057677" y="2382547"/>
            <a:ext cx="1044116" cy="104242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10C0D-4DE9-47E0-9942-66C08D1FD02A}"/>
              </a:ext>
            </a:extLst>
          </p:cNvPr>
          <p:cNvSpPr txBox="1"/>
          <p:nvPr/>
        </p:nvSpPr>
        <p:spPr>
          <a:xfrm>
            <a:off x="6303904" y="3573433"/>
            <a:ext cx="2539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3"/>
                </a:solidFill>
                <a:cs typeface="Arial" pitchFamily="34" charset="0"/>
              </a:rPr>
              <a:t>Gempa sangan rentan terjadi di negara yang memiliki banyak gunung api atau berada diatas zona tumbukan dua lempeng</a:t>
            </a:r>
            <a:endParaRPr lang="en-US" altLang="ko-KR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6F8181F-95EA-4D53-986C-46653CCFA4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44B96E5-2F7B-498D-A86B-BF081DF933CF}"/>
              </a:ext>
            </a:extLst>
          </p:cNvPr>
          <p:cNvGrpSpPr/>
          <p:nvPr/>
        </p:nvGrpSpPr>
        <p:grpSpPr>
          <a:xfrm>
            <a:off x="1446734" y="921724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00965" y="11792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Contoh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r>
              <a:rPr lang="en-US" altLang="ko-KR" dirty="0"/>
              <a:t> </a:t>
            </a:r>
            <a:r>
              <a:rPr lang="en-US" altLang="ko-KR" dirty="0" err="1"/>
              <a:t>Gempa</a:t>
            </a:r>
            <a:r>
              <a:rPr lang="en-US" altLang="ko-KR" dirty="0"/>
              <a:t> Nepal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86799" y="3819886"/>
            <a:ext cx="2008370" cy="1161519"/>
            <a:chOff x="475398" y="3507854"/>
            <a:chExt cx="2008370" cy="1161519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455" y="4023042"/>
              <a:ext cx="1917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Negara Nepal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berada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diatas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pertemuan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lempeng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 </a:t>
              </a:r>
              <a:r>
                <a:rPr lang="en-US" sz="1200" dirty="0" err="1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india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Calibri" panose="020F0502020204030204" pitchFamily="34" charset="0"/>
                </a:rPr>
                <a:t>  dan Eurasia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48046" y="3885458"/>
            <a:ext cx="2008370" cy="1161519"/>
            <a:chOff x="2995678" y="3507854"/>
            <a:chExt cx="2008370" cy="1161519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078379"/>
              <a:chOff x="1062658" y="3986014"/>
              <a:chExt cx="1728192" cy="107837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Gempa Nepal terjadi pada 25 April 2015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927393" y="3819886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43003" y="4023042"/>
              <a:ext cx="14853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7.4 Skala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ritchter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Hipocenter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8,2 Km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berpusat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distrik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gorkha</a:t>
              </a:r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75841" y="21923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5319913-8566-4DDE-A631-A344D2B300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10257C54-19BF-4FC8-98F4-3A75ACCE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1" y="1131590"/>
            <a:ext cx="4625374" cy="3528392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2E32D6DA-BAAC-413A-B7C4-26611F09C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635929"/>
              </p:ext>
            </p:extLst>
          </p:nvPr>
        </p:nvGraphicFramePr>
        <p:xfrm>
          <a:off x="5076056" y="1483742"/>
          <a:ext cx="3767668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CAB29924-9EA4-4C1A-86BF-074D9A1AB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0528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Dampak</a:t>
            </a:r>
            <a:r>
              <a:rPr lang="en-US" altLang="ko-KR" dirty="0"/>
              <a:t> </a:t>
            </a:r>
            <a:r>
              <a:rPr lang="en-US" altLang="ko-KR" dirty="0" err="1"/>
              <a:t>Gempa</a:t>
            </a:r>
            <a:r>
              <a:rPr lang="en-US" altLang="ko-KR" dirty="0"/>
              <a:t> Nepal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DF0214-959A-41D3-9A9B-E576409205C6}"/>
              </a:ext>
            </a:extLst>
          </p:cNvPr>
          <p:cNvSpPr txBox="1"/>
          <p:nvPr/>
        </p:nvSpPr>
        <p:spPr>
          <a:xfrm>
            <a:off x="395536" y="470071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Sumber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124EEC-B2EA-49B1-B0E9-97063D2ACF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4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701365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513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3851920" y="3003798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7393" y="3262213"/>
            <a:ext cx="2321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Gempabumi</a:t>
            </a:r>
            <a:r>
              <a:rPr lang="en-US" altLang="ko-KR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berdampak</a:t>
            </a:r>
            <a:r>
              <a:rPr lang="en-US" altLang="ko-KR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sz="12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manusia</a:t>
            </a:r>
            <a:r>
              <a:rPr lang="en-US" altLang="ko-KR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infrastruktur</a:t>
            </a:r>
            <a:r>
              <a:rPr lang="en-US" altLang="ko-KR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Banyak yang </a:t>
            </a:r>
            <a:r>
              <a:rPr lang="en-US" altLang="ko-KR" sz="12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kehilangan</a:t>
            </a:r>
            <a:r>
              <a:rPr lang="en-US" altLang="ko-KR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tempat</a:t>
            </a:r>
            <a:r>
              <a:rPr lang="en-US" altLang="ko-KR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tinggal</a:t>
            </a:r>
            <a:endParaRPr lang="en-US" altLang="ko-KR" sz="1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5441" y="3539211"/>
            <a:ext cx="232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Bagaimana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mempersiapkan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diri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menghadapi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gempabumi</a:t>
            </a:r>
            <a:r>
              <a:rPr lang="en-US" altLang="ko-KR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471" y="1826872"/>
            <a:ext cx="232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altLang="ko-KR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Apa gempabumi bisa di prediksi?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6819" y="1765509"/>
            <a:ext cx="232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Bagaimana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mengurangi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kerusakan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akibat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gempabumi</a:t>
            </a:r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3645" y="275349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5ED53082-4E60-4CD6-96C1-8B87387974D3}"/>
              </a:ext>
            </a:extLst>
          </p:cNvPr>
          <p:cNvSpPr/>
          <p:nvPr/>
        </p:nvSpPr>
        <p:spPr>
          <a:xfrm>
            <a:off x="3074123" y="3459008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Freeform 108">
            <a:extLst>
              <a:ext uri="{FF2B5EF4-FFF2-40B4-BE49-F238E27FC236}">
                <a16:creationId xmlns:a16="http://schemas.microsoft.com/office/drawing/2014/main" id="{E6D60F23-C73F-4862-B9CF-AD2E2D80B850}"/>
              </a:ext>
            </a:extLst>
          </p:cNvPr>
          <p:cNvSpPr/>
          <p:nvPr/>
        </p:nvSpPr>
        <p:spPr>
          <a:xfrm>
            <a:off x="3843410" y="2334599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F3D7BAA6-763A-441D-8625-E0C59ABDABAF}"/>
              </a:ext>
            </a:extLst>
          </p:cNvPr>
          <p:cNvSpPr/>
          <p:nvPr/>
        </p:nvSpPr>
        <p:spPr>
          <a:xfrm>
            <a:off x="5690658" y="3475973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7C1F57-FB2F-4865-A0DD-EB4DD7AC75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27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7" name="Oval 4"/>
          <p:cNvSpPr/>
          <p:nvPr/>
        </p:nvSpPr>
        <p:spPr>
          <a:xfrm>
            <a:off x="5612418" y="2571750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0473" y="4407715"/>
            <a:ext cx="2503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Mengambil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Langkah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tepat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mitigasi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bencana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alam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2501072" y="2357721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7865" y="3745723"/>
            <a:ext cx="2853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Mengurangi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biaya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mengatasi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kerusakan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atau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rekonstruksi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424" y="2226205"/>
            <a:ext cx="215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Memprediksi</a:t>
            </a:r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tingkat</a:t>
            </a:r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kerusakan</a:t>
            </a:r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akibat</a:t>
            </a:r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gempa</a:t>
            </a:r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  <a:cs typeface="Arial" pitchFamily="34" charset="0"/>
              </a:rPr>
              <a:t>bumi</a:t>
            </a:r>
            <a:endParaRPr lang="en-US" altLang="ko-KR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889750" y="2812831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5C488F19-DC70-43A4-9D44-FA90CAA1AFBA}"/>
              </a:ext>
            </a:extLst>
          </p:cNvPr>
          <p:cNvSpPr/>
          <p:nvPr/>
        </p:nvSpPr>
        <p:spPr>
          <a:xfrm>
            <a:off x="2694545" y="267839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1D9E57-605A-42F2-A176-903BB022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6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3975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Tahap</a:t>
            </a:r>
            <a:r>
              <a:rPr lang="en-US" altLang="ko-KR" dirty="0"/>
              <a:t> Modelling</a:t>
            </a:r>
            <a:endParaRPr lang="ko-KR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9662BB-6E30-4196-A486-B71A0F886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532629"/>
              </p:ext>
            </p:extLst>
          </p:nvPr>
        </p:nvGraphicFramePr>
        <p:xfrm>
          <a:off x="827584" y="159172"/>
          <a:ext cx="792088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DB1041C4-CF1F-44F1-A16F-6BCD0EBF15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1" b="33802"/>
          <a:stretch/>
        </p:blipFill>
        <p:spPr>
          <a:xfrm>
            <a:off x="7161792" y="0"/>
            <a:ext cx="2016076" cy="4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678</Words>
  <Application>Microsoft Office PowerPoint</Application>
  <PresentationFormat>On-screen Show (16:9)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zayyed akhmed</cp:lastModifiedBy>
  <cp:revision>107</cp:revision>
  <dcterms:created xsi:type="dcterms:W3CDTF">2016-12-05T23:26:54Z</dcterms:created>
  <dcterms:modified xsi:type="dcterms:W3CDTF">2021-03-02T04:49:57Z</dcterms:modified>
</cp:coreProperties>
</file>