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4" r:id="rId8"/>
    <p:sldId id="259" r:id="rId9"/>
    <p:sldId id="260" r:id="rId10"/>
    <p:sldId id="261" r:id="rId11"/>
    <p:sldId id="266" r:id="rId12"/>
    <p:sldId id="267" r:id="rId13"/>
    <p:sldId id="268" r:id="rId14"/>
    <p:sldId id="272" r:id="rId15"/>
    <p:sldId id="273" r:id="rId16"/>
    <p:sldId id="274" r:id="rId17"/>
    <p:sldId id="269" r:id="rId18"/>
    <p:sldId id="270" r:id="rId19"/>
    <p:sldId id="271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322-FCD5-41CA-A591-8813AB7D97C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FCAC-31CA-491E-A4E3-4118C88B0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322-FCD5-41CA-A591-8813AB7D97C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FCAC-31CA-491E-A4E3-4118C88B0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2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322-FCD5-41CA-A591-8813AB7D97C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FCAC-31CA-491E-A4E3-4118C88B04F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3067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322-FCD5-41CA-A591-8813AB7D97C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FCAC-31CA-491E-A4E3-4118C88B0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42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322-FCD5-41CA-A591-8813AB7D97C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FCAC-31CA-491E-A4E3-4118C88B04F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1521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322-FCD5-41CA-A591-8813AB7D97C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FCAC-31CA-491E-A4E3-4118C88B0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37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322-FCD5-41CA-A591-8813AB7D97C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FCAC-31CA-491E-A4E3-4118C88B0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95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322-FCD5-41CA-A591-8813AB7D97C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FCAC-31CA-491E-A4E3-4118C88B0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0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322-FCD5-41CA-A591-8813AB7D97C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FCAC-31CA-491E-A4E3-4118C88B0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2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322-FCD5-41CA-A591-8813AB7D97C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FCAC-31CA-491E-A4E3-4118C88B0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3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322-FCD5-41CA-A591-8813AB7D97C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FCAC-31CA-491E-A4E3-4118C88B0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0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322-FCD5-41CA-A591-8813AB7D97C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FCAC-31CA-491E-A4E3-4118C88B0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3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322-FCD5-41CA-A591-8813AB7D97C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FCAC-31CA-491E-A4E3-4118C88B0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7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322-FCD5-41CA-A591-8813AB7D97C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FCAC-31CA-491E-A4E3-4118C88B0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322-FCD5-41CA-A591-8813AB7D97C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FCAC-31CA-491E-A4E3-4118C88B0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7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322-FCD5-41CA-A591-8813AB7D97C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FCAC-31CA-491E-A4E3-4118C88B0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5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D322-FCD5-41CA-A591-8813AB7D97C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D9FCAC-31CA-491E-A4E3-4118C88B0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4C87-ADEA-44E1-A5BB-AB2D9A127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Gempabumi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9F6F8-FAF4-4361-B773-771360BDA8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Zayyed Akhmed </a:t>
            </a:r>
            <a:r>
              <a:rPr lang="en-US" dirty="0" err="1"/>
              <a:t>Assidqie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E57A7-EA36-4719-B3D2-3B121697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479"/>
            <a:ext cx="10515600" cy="1228297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9CC4-E98F-4BE5-AF1C-DE97B36A0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merupakan</a:t>
            </a:r>
            <a:r>
              <a:rPr lang="en-US" dirty="0"/>
              <a:t> data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bangunan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didapat</a:t>
            </a:r>
            <a:r>
              <a:rPr lang="en-US" dirty="0"/>
              <a:t> pada </a:t>
            </a:r>
            <a:r>
              <a:rPr lang="en-US" dirty="0" err="1"/>
              <a:t>tahun</a:t>
            </a:r>
            <a:r>
              <a:rPr lang="en-US" dirty="0"/>
              <a:t> 2018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diperkuliahan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, </a:t>
            </a:r>
            <a:r>
              <a:rPr lang="en-US" dirty="0" err="1"/>
              <a:t>distrik</a:t>
            </a:r>
            <a:r>
              <a:rPr lang="en-US" dirty="0"/>
              <a:t>,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korban, demographic</a:t>
            </a:r>
          </a:p>
        </p:txBody>
      </p:sp>
    </p:spTree>
    <p:extLst>
      <p:ext uri="{BB962C8B-B14F-4D97-AF65-F5344CB8AC3E}">
        <p14:creationId xmlns:p14="http://schemas.microsoft.com/office/powerpoint/2010/main" val="119047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81EF3-61B5-4C88-BC67-E2080626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/>
              <a:t>Feature data </a:t>
            </a:r>
            <a:r>
              <a:rPr lang="en-US" sz="3000" b="1" dirty="0" err="1"/>
              <a:t>terdiri</a:t>
            </a:r>
            <a:r>
              <a:rPr lang="en-US" sz="3000" b="1" dirty="0"/>
              <a:t> </a:t>
            </a:r>
            <a:r>
              <a:rPr lang="en-US" sz="3000" b="1" dirty="0" err="1"/>
              <a:t>dari</a:t>
            </a:r>
            <a:r>
              <a:rPr lang="en-US" sz="3000" b="1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sz="2600" dirty="0"/>
              <a:t>'</a:t>
            </a:r>
            <a:r>
              <a:rPr lang="en-US" sz="2600" dirty="0" err="1"/>
              <a:t>building_id</a:t>
            </a:r>
            <a:r>
              <a:rPr lang="en-US" sz="2600" dirty="0"/>
              <a:t>': ID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Bangunan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- '</a:t>
            </a:r>
            <a:r>
              <a:rPr lang="en-US" sz="2600" dirty="0" err="1"/>
              <a:t>district_id</a:t>
            </a:r>
            <a:r>
              <a:rPr lang="en-US" sz="2600" dirty="0"/>
              <a:t>': Lokasi </a:t>
            </a:r>
            <a:r>
              <a:rPr lang="en-US" sz="2600" dirty="0" err="1"/>
              <a:t>distrik</a:t>
            </a:r>
            <a:r>
              <a:rPr lang="en-US" sz="2600" dirty="0"/>
              <a:t> </a:t>
            </a:r>
            <a:r>
              <a:rPr lang="en-US" sz="2600" dirty="0" err="1"/>
              <a:t>bangunan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- '</a:t>
            </a:r>
            <a:r>
              <a:rPr lang="en-US" sz="2600" dirty="0" err="1"/>
              <a:t>vdcmun_id</a:t>
            </a:r>
            <a:r>
              <a:rPr lang="en-US" sz="2600" dirty="0"/>
              <a:t>': </a:t>
            </a:r>
            <a:r>
              <a:rPr lang="en-US" sz="2600" dirty="0" err="1"/>
              <a:t>Kotamadya</a:t>
            </a:r>
            <a:r>
              <a:rPr lang="en-US" sz="2600" dirty="0"/>
              <a:t> </a:t>
            </a:r>
            <a:r>
              <a:rPr lang="en-US" sz="2600" dirty="0" err="1"/>
              <a:t>lokasi</a:t>
            </a:r>
            <a:r>
              <a:rPr lang="en-US" sz="2600" dirty="0"/>
              <a:t> </a:t>
            </a:r>
            <a:r>
              <a:rPr lang="en-US" sz="2600" dirty="0" err="1"/>
              <a:t>bangunan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- '</a:t>
            </a:r>
            <a:r>
              <a:rPr lang="en-US" sz="2600" dirty="0" err="1"/>
              <a:t>ward_id</a:t>
            </a:r>
            <a:r>
              <a:rPr lang="en-US" sz="2600" dirty="0"/>
              <a:t>': number id </a:t>
            </a:r>
            <a:r>
              <a:rPr lang="en-US" sz="2600" dirty="0" err="1"/>
              <a:t>dari</a:t>
            </a:r>
            <a:r>
              <a:rPr lang="en-US" sz="2600" dirty="0"/>
              <a:t> ward</a:t>
            </a:r>
          </a:p>
          <a:p>
            <a:pPr marL="0" indent="0">
              <a:buNone/>
            </a:pPr>
            <a:r>
              <a:rPr lang="en-US" sz="2600" dirty="0"/>
              <a:t>- '</a:t>
            </a:r>
            <a:r>
              <a:rPr lang="en-US" sz="2600" dirty="0" err="1"/>
              <a:t>count_floors_pre_eq</a:t>
            </a:r>
            <a:r>
              <a:rPr lang="en-US" sz="2600" dirty="0"/>
              <a:t>': </a:t>
            </a:r>
            <a:r>
              <a:rPr lang="en-US" sz="2600" dirty="0" err="1"/>
              <a:t>jumlah</a:t>
            </a:r>
            <a:r>
              <a:rPr lang="en-US" sz="2600" dirty="0"/>
              <a:t> </a:t>
            </a:r>
            <a:r>
              <a:rPr lang="en-US" sz="2600" dirty="0" err="1"/>
              <a:t>lantai</a:t>
            </a:r>
            <a:r>
              <a:rPr lang="en-US" sz="2600" dirty="0"/>
              <a:t> </a:t>
            </a:r>
            <a:r>
              <a:rPr lang="en-US" sz="2600" dirty="0" err="1"/>
              <a:t>sebelum</a:t>
            </a:r>
            <a:r>
              <a:rPr lang="en-US" sz="2600" dirty="0"/>
              <a:t> </a:t>
            </a:r>
            <a:r>
              <a:rPr lang="en-US" sz="2600" dirty="0" err="1"/>
              <a:t>gempa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en-US" sz="2600" dirty="0"/>
              <a:t>- '</a:t>
            </a:r>
            <a:r>
              <a:rPr lang="en-US" sz="2600" dirty="0" err="1"/>
              <a:t>count_floors_post_eq</a:t>
            </a:r>
            <a:r>
              <a:rPr lang="en-US" sz="2600" dirty="0"/>
              <a:t>': </a:t>
            </a:r>
            <a:r>
              <a:rPr lang="en-US" sz="2600" dirty="0" err="1"/>
              <a:t>jumlah</a:t>
            </a:r>
            <a:r>
              <a:rPr lang="en-US" sz="2600" dirty="0"/>
              <a:t> </a:t>
            </a:r>
            <a:r>
              <a:rPr lang="en-US" sz="2600" dirty="0" err="1"/>
              <a:t>lantai</a:t>
            </a:r>
            <a:r>
              <a:rPr lang="en-US" sz="2600" dirty="0"/>
              <a:t> </a:t>
            </a:r>
            <a:r>
              <a:rPr lang="en-US" sz="2600" dirty="0" err="1"/>
              <a:t>setelah</a:t>
            </a:r>
            <a:r>
              <a:rPr lang="en-US" sz="2600" dirty="0"/>
              <a:t> </a:t>
            </a:r>
            <a:r>
              <a:rPr lang="en-US" sz="2600" dirty="0" err="1"/>
              <a:t>gempa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- '</a:t>
            </a:r>
            <a:r>
              <a:rPr lang="en-US" sz="2600" dirty="0" err="1"/>
              <a:t>age_building</a:t>
            </a:r>
            <a:r>
              <a:rPr lang="en-US" sz="2600" dirty="0"/>
              <a:t>': </a:t>
            </a:r>
            <a:r>
              <a:rPr lang="en-US" sz="2600" dirty="0" err="1"/>
              <a:t>umur</a:t>
            </a:r>
            <a:r>
              <a:rPr lang="en-US" sz="2600" dirty="0"/>
              <a:t> </a:t>
            </a:r>
            <a:r>
              <a:rPr lang="en-US" sz="2600" dirty="0" err="1"/>
              <a:t>bangunan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tahun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- '</a:t>
            </a:r>
            <a:r>
              <a:rPr lang="en-US" sz="2600" dirty="0" err="1"/>
              <a:t>plinth_area_sq_ft</a:t>
            </a:r>
            <a:r>
              <a:rPr lang="en-US" sz="2600" dirty="0"/>
              <a:t>': </a:t>
            </a:r>
            <a:r>
              <a:rPr lang="en-US" sz="2600" dirty="0" err="1"/>
              <a:t>luas</a:t>
            </a:r>
            <a:r>
              <a:rPr lang="en-US" sz="2600" dirty="0"/>
              <a:t> area </a:t>
            </a:r>
            <a:r>
              <a:rPr lang="en-US" sz="2600" dirty="0" err="1"/>
              <a:t>dalam</a:t>
            </a:r>
            <a:r>
              <a:rPr lang="en-US" sz="2600" dirty="0"/>
              <a:t> square feet</a:t>
            </a:r>
          </a:p>
          <a:p>
            <a:pPr marL="0" indent="0">
              <a:buNone/>
            </a:pPr>
            <a:r>
              <a:rPr lang="en-US" sz="2600" dirty="0"/>
              <a:t>- '</a:t>
            </a:r>
            <a:r>
              <a:rPr lang="en-US" sz="2600" dirty="0" err="1"/>
              <a:t>height_ft_pre_eq</a:t>
            </a:r>
            <a:r>
              <a:rPr lang="en-US" sz="2600" dirty="0"/>
              <a:t>': Tinggi </a:t>
            </a:r>
            <a:r>
              <a:rPr lang="en-US" sz="2600" dirty="0" err="1"/>
              <a:t>Bangunan</a:t>
            </a:r>
            <a:r>
              <a:rPr lang="en-US" sz="2600" dirty="0"/>
              <a:t> </a:t>
            </a:r>
            <a:r>
              <a:rPr lang="en-US" sz="2600" dirty="0" err="1"/>
              <a:t>Sebelum</a:t>
            </a:r>
            <a:r>
              <a:rPr lang="en-US" sz="2600" dirty="0"/>
              <a:t> </a:t>
            </a:r>
            <a:r>
              <a:rPr lang="en-US" sz="2600" dirty="0" err="1"/>
              <a:t>Gempa</a:t>
            </a:r>
            <a:r>
              <a:rPr lang="en-US" sz="2600" dirty="0"/>
              <a:t> (in feet)</a:t>
            </a:r>
          </a:p>
          <a:p>
            <a:pPr marL="0" indent="0">
              <a:buNone/>
            </a:pPr>
            <a:r>
              <a:rPr lang="en-US" sz="2600" dirty="0"/>
              <a:t>- '</a:t>
            </a:r>
            <a:r>
              <a:rPr lang="en-US" sz="2600" dirty="0" err="1"/>
              <a:t>height_ft_post_eq</a:t>
            </a:r>
            <a:r>
              <a:rPr lang="en-US" sz="2600" dirty="0"/>
              <a:t>': Tinggi </a:t>
            </a:r>
            <a:r>
              <a:rPr lang="en-US" sz="2600" dirty="0" err="1"/>
              <a:t>Bangunan</a:t>
            </a:r>
            <a:r>
              <a:rPr lang="en-US" sz="2600" dirty="0"/>
              <a:t> </a:t>
            </a:r>
            <a:r>
              <a:rPr lang="en-US" sz="2600" dirty="0" err="1"/>
              <a:t>Pasca</a:t>
            </a:r>
            <a:r>
              <a:rPr lang="en-US" sz="2600" dirty="0"/>
              <a:t> </a:t>
            </a:r>
            <a:r>
              <a:rPr lang="en-US" sz="2600" dirty="0" err="1"/>
              <a:t>Gempa</a:t>
            </a:r>
            <a:r>
              <a:rPr lang="en-US" sz="2600" dirty="0"/>
              <a:t> (in feet)</a:t>
            </a:r>
          </a:p>
          <a:p>
            <a:pPr marL="0" indent="0">
              <a:buNone/>
            </a:pPr>
            <a:r>
              <a:rPr lang="en-US" sz="2600" dirty="0"/>
              <a:t>- '</a:t>
            </a:r>
            <a:r>
              <a:rPr lang="en-US" sz="2600" dirty="0" err="1"/>
              <a:t>land_surface_condition</a:t>
            </a:r>
            <a:r>
              <a:rPr lang="en-US" sz="2600" dirty="0"/>
              <a:t>': </a:t>
            </a:r>
            <a:r>
              <a:rPr lang="en-US" sz="2600" dirty="0" err="1"/>
              <a:t>Kondisi</a:t>
            </a:r>
            <a:r>
              <a:rPr lang="en-US" sz="2600" dirty="0"/>
              <a:t> </a:t>
            </a:r>
            <a:r>
              <a:rPr lang="en-US" sz="2600" dirty="0" err="1"/>
              <a:t>permukaan</a:t>
            </a:r>
            <a:r>
              <a:rPr lang="en-US" sz="2600" dirty="0"/>
              <a:t> </a:t>
            </a:r>
            <a:r>
              <a:rPr lang="en-US" sz="2600" dirty="0" err="1"/>
              <a:t>tanah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- '</a:t>
            </a:r>
            <a:r>
              <a:rPr lang="en-US" sz="2600" dirty="0" err="1"/>
              <a:t>foundation_type</a:t>
            </a:r>
            <a:r>
              <a:rPr lang="en-US" sz="2600" dirty="0"/>
              <a:t>': </a:t>
            </a:r>
            <a:r>
              <a:rPr lang="en-US" sz="2600" dirty="0" err="1"/>
              <a:t>Tipe</a:t>
            </a:r>
            <a:r>
              <a:rPr lang="en-US" sz="2600" dirty="0"/>
              <a:t> </a:t>
            </a:r>
            <a:r>
              <a:rPr lang="en-US" sz="2600" dirty="0" err="1"/>
              <a:t>Pondasi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- '</a:t>
            </a:r>
            <a:r>
              <a:rPr lang="en-US" sz="2600" dirty="0" err="1"/>
              <a:t>roof_type</a:t>
            </a:r>
            <a:r>
              <a:rPr lang="en-US" sz="2600" dirty="0"/>
              <a:t>': Type </a:t>
            </a:r>
            <a:r>
              <a:rPr lang="en-US" sz="2600" dirty="0" err="1"/>
              <a:t>rangka</a:t>
            </a:r>
            <a:r>
              <a:rPr lang="en-US" sz="2600" dirty="0"/>
              <a:t> atap</a:t>
            </a:r>
          </a:p>
          <a:p>
            <a:pPr marL="0" indent="0">
              <a:buNone/>
            </a:pPr>
            <a:r>
              <a:rPr lang="en-US" sz="2600" dirty="0"/>
              <a:t>- '</a:t>
            </a:r>
            <a:r>
              <a:rPr lang="en-US" sz="2600" dirty="0" err="1"/>
              <a:t>ground_floor_type</a:t>
            </a:r>
            <a:r>
              <a:rPr lang="en-US" sz="2600" dirty="0"/>
              <a:t>': </a:t>
            </a:r>
            <a:r>
              <a:rPr lang="en-US" sz="2600" dirty="0" err="1"/>
              <a:t>Tipe</a:t>
            </a:r>
            <a:r>
              <a:rPr lang="en-US" sz="2600" dirty="0"/>
              <a:t> </a:t>
            </a:r>
            <a:r>
              <a:rPr lang="en-US" sz="2600" dirty="0" err="1"/>
              <a:t>permukaan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22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D111-05ED-420D-B178-06E4574A0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- '</a:t>
            </a:r>
            <a:r>
              <a:rPr lang="en-US" sz="2000" dirty="0" err="1"/>
              <a:t>other_floor_type</a:t>
            </a:r>
            <a:r>
              <a:rPr lang="en-US" sz="2000" dirty="0"/>
              <a:t>': </a:t>
            </a:r>
            <a:r>
              <a:rPr lang="en-US" sz="2000" dirty="0" err="1"/>
              <a:t>Tipe</a:t>
            </a:r>
            <a:r>
              <a:rPr lang="en-US" sz="2000" dirty="0"/>
              <a:t> </a:t>
            </a:r>
            <a:r>
              <a:rPr lang="en-US" sz="2000" dirty="0" err="1"/>
              <a:t>konstruksi</a:t>
            </a:r>
            <a:r>
              <a:rPr lang="en-US" sz="2000" dirty="0"/>
              <a:t> </a:t>
            </a:r>
            <a:r>
              <a:rPr lang="en-US" sz="2000" dirty="0" err="1"/>
              <a:t>permukaan</a:t>
            </a:r>
            <a:r>
              <a:rPr lang="en-US" sz="2000" dirty="0"/>
              <a:t> </a:t>
            </a:r>
            <a:r>
              <a:rPr lang="en-US" sz="2000" dirty="0" err="1"/>
              <a:t>bangunan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- 'position': </a:t>
            </a:r>
            <a:r>
              <a:rPr lang="en-US" sz="2000" dirty="0" err="1"/>
              <a:t>Posisi</a:t>
            </a:r>
            <a:r>
              <a:rPr lang="en-US" sz="2000" dirty="0"/>
              <a:t> </a:t>
            </a:r>
            <a:r>
              <a:rPr lang="en-US" sz="2000" dirty="0" err="1"/>
              <a:t>Bangunan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- '</a:t>
            </a:r>
            <a:r>
              <a:rPr lang="en-US" sz="2000" dirty="0" err="1"/>
              <a:t>plan_configuration</a:t>
            </a:r>
            <a:r>
              <a:rPr lang="en-US" sz="2000" dirty="0"/>
              <a:t>': </a:t>
            </a:r>
            <a:r>
              <a:rPr lang="en-US" sz="2000" dirty="0" err="1"/>
              <a:t>Konfigurasi</a:t>
            </a:r>
            <a:r>
              <a:rPr lang="en-US" sz="2000" dirty="0"/>
              <a:t> </a:t>
            </a:r>
            <a:r>
              <a:rPr lang="en-US" sz="2000" dirty="0" err="1"/>
              <a:t>Bangunan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- '</a:t>
            </a:r>
            <a:r>
              <a:rPr lang="en-US" sz="2000" dirty="0" err="1"/>
              <a:t>has_superstructure_adobe_mud</a:t>
            </a:r>
            <a:r>
              <a:rPr lang="en-US" sz="2000" dirty="0"/>
              <a:t>': </a:t>
            </a:r>
            <a:r>
              <a:rPr lang="en-US" sz="2000" dirty="0" err="1"/>
              <a:t>Superstruktur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Adobe/Mud (0: No, 1: Yes)</a:t>
            </a:r>
          </a:p>
          <a:p>
            <a:pPr marL="0" indent="0">
              <a:buNone/>
            </a:pPr>
            <a:r>
              <a:rPr lang="en-US" sz="2000" dirty="0"/>
              <a:t>- '</a:t>
            </a:r>
            <a:r>
              <a:rPr lang="en-US" sz="2000" dirty="0" err="1"/>
              <a:t>has_superstructure_mud_mortar_stone</a:t>
            </a:r>
            <a:r>
              <a:rPr lang="en-US" sz="2000" dirty="0"/>
              <a:t>': </a:t>
            </a:r>
            <a:r>
              <a:rPr lang="en-US" sz="2000" dirty="0" err="1"/>
              <a:t>Superstruktur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Mud Mortar - Stone</a:t>
            </a:r>
          </a:p>
          <a:p>
            <a:pPr marL="0" indent="0">
              <a:buNone/>
            </a:pPr>
            <a:r>
              <a:rPr lang="en-US" sz="2000" dirty="0"/>
              <a:t>- '</a:t>
            </a:r>
            <a:r>
              <a:rPr lang="en-US" sz="2000" dirty="0" err="1"/>
              <a:t>has_superstructure_stone_flag</a:t>
            </a:r>
            <a:r>
              <a:rPr lang="en-US" sz="2000" dirty="0"/>
              <a:t>': </a:t>
            </a:r>
            <a:r>
              <a:rPr lang="en-US" sz="2000" dirty="0" err="1"/>
              <a:t>Superstruktur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Stone</a:t>
            </a:r>
          </a:p>
          <a:p>
            <a:pPr marL="0" indent="0">
              <a:buNone/>
            </a:pPr>
            <a:r>
              <a:rPr lang="en-US" sz="2000" dirty="0"/>
              <a:t>- '</a:t>
            </a:r>
            <a:r>
              <a:rPr lang="en-US" sz="2000" dirty="0" err="1"/>
              <a:t>has_superstructure_cement_mortar_stone</a:t>
            </a:r>
            <a:r>
              <a:rPr lang="en-US" sz="2000" dirty="0"/>
              <a:t>': </a:t>
            </a:r>
            <a:r>
              <a:rPr lang="en-US" sz="2000" dirty="0" err="1"/>
              <a:t>Superstruktur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Stone</a:t>
            </a:r>
          </a:p>
          <a:p>
            <a:pPr marL="0" indent="0">
              <a:buNone/>
            </a:pPr>
            <a:r>
              <a:rPr lang="en-US" sz="2000" dirty="0"/>
              <a:t>- '</a:t>
            </a:r>
            <a:r>
              <a:rPr lang="en-US" sz="2000" dirty="0" err="1"/>
              <a:t>has_superstructure_mud_mortar_brick</a:t>
            </a:r>
            <a:r>
              <a:rPr lang="en-US" sz="2000" dirty="0"/>
              <a:t>': </a:t>
            </a:r>
            <a:r>
              <a:rPr lang="en-US" sz="2000" dirty="0" err="1"/>
              <a:t>Superstruktur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Cement Mortar - Stone</a:t>
            </a:r>
          </a:p>
          <a:p>
            <a:pPr marL="0" indent="0">
              <a:buNone/>
            </a:pPr>
            <a:r>
              <a:rPr lang="en-US" sz="2000" dirty="0"/>
              <a:t>- '</a:t>
            </a:r>
            <a:r>
              <a:rPr lang="en-US" sz="2000" dirty="0" err="1"/>
              <a:t>has_superstructure_cement_mortar_brick</a:t>
            </a:r>
            <a:r>
              <a:rPr lang="en-US" sz="2000" dirty="0"/>
              <a:t>': </a:t>
            </a:r>
            <a:r>
              <a:rPr lang="en-US" sz="2000" dirty="0" err="1"/>
              <a:t>Superstruktur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Mud Mortar - Brick </a:t>
            </a:r>
          </a:p>
          <a:p>
            <a:pPr marL="0" indent="0">
              <a:buNone/>
            </a:pPr>
            <a:r>
              <a:rPr lang="en-US" sz="2000" dirty="0"/>
              <a:t>- '</a:t>
            </a:r>
            <a:r>
              <a:rPr lang="en-US" sz="2000" dirty="0" err="1"/>
              <a:t>has_superstructure_timber</a:t>
            </a:r>
            <a:r>
              <a:rPr lang="en-US" sz="2000" dirty="0"/>
              <a:t>': </a:t>
            </a:r>
            <a:r>
              <a:rPr lang="en-US" sz="2000" dirty="0" err="1"/>
              <a:t>Superstruktur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kayu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- '</a:t>
            </a:r>
            <a:r>
              <a:rPr lang="en-US" sz="2000" dirty="0" err="1"/>
              <a:t>has_superstructure_bamboo</a:t>
            </a:r>
            <a:r>
              <a:rPr lang="en-US" sz="2000" dirty="0"/>
              <a:t>': </a:t>
            </a:r>
            <a:r>
              <a:rPr lang="en-US" sz="2000" dirty="0" err="1"/>
              <a:t>Superstruktur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bambu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- '</a:t>
            </a:r>
            <a:r>
              <a:rPr lang="en-US" sz="2000" dirty="0" err="1"/>
              <a:t>has_superstructure_rc_non_engineered</a:t>
            </a:r>
            <a:r>
              <a:rPr lang="en-US" sz="2000" dirty="0"/>
              <a:t>': </a:t>
            </a:r>
            <a:r>
              <a:rPr lang="en-US" sz="2000" dirty="0" err="1"/>
              <a:t>Superstruktur</a:t>
            </a:r>
            <a:r>
              <a:rPr lang="en-US" sz="2000" dirty="0"/>
              <a:t> </a:t>
            </a:r>
            <a:r>
              <a:rPr lang="en-US" sz="2000" dirty="0" err="1"/>
              <a:t>bangunan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RC</a:t>
            </a:r>
          </a:p>
          <a:p>
            <a:pPr marL="0" indent="0">
              <a:buNone/>
            </a:pPr>
            <a:r>
              <a:rPr lang="en-US" sz="2000" dirty="0"/>
              <a:t>- '</a:t>
            </a:r>
            <a:r>
              <a:rPr lang="en-US" sz="2000" dirty="0" err="1"/>
              <a:t>has_superstructure_rc_engineered</a:t>
            </a:r>
            <a:r>
              <a:rPr lang="en-US" sz="2000" dirty="0"/>
              <a:t>': </a:t>
            </a:r>
            <a:r>
              <a:rPr lang="en-US" sz="2000" dirty="0" err="1"/>
              <a:t>Superstruktur</a:t>
            </a:r>
            <a:r>
              <a:rPr lang="en-US" sz="2000" dirty="0"/>
              <a:t> </a:t>
            </a:r>
            <a:r>
              <a:rPr lang="en-US" sz="2000" dirty="0" err="1"/>
              <a:t>bangunan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RC </a:t>
            </a:r>
          </a:p>
          <a:p>
            <a:pPr marL="0" indent="0">
              <a:buNone/>
            </a:pPr>
            <a:r>
              <a:rPr lang="en-US" sz="2000" dirty="0"/>
              <a:t>- '</a:t>
            </a:r>
            <a:r>
              <a:rPr lang="en-US" sz="2000" dirty="0" err="1"/>
              <a:t>has_superstructure_other</a:t>
            </a:r>
            <a:r>
              <a:rPr lang="en-US" sz="2000" dirty="0"/>
              <a:t>': </a:t>
            </a:r>
            <a:r>
              <a:rPr lang="en-US" sz="2000" dirty="0" err="1"/>
              <a:t>Superstruktur</a:t>
            </a:r>
            <a:r>
              <a:rPr lang="en-US" sz="2000" dirty="0"/>
              <a:t> </a:t>
            </a:r>
            <a:r>
              <a:rPr lang="en-US" sz="2000" dirty="0" err="1"/>
              <a:t>bangunan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bahan</a:t>
            </a:r>
            <a:r>
              <a:rPr lang="en-US" sz="2000" dirty="0"/>
              <a:t> lain</a:t>
            </a:r>
          </a:p>
          <a:p>
            <a:pPr marL="0" indent="0">
              <a:buNone/>
            </a:pPr>
            <a:r>
              <a:rPr lang="en-US" sz="2000" dirty="0"/>
              <a:t>- '</a:t>
            </a:r>
            <a:r>
              <a:rPr lang="en-US" sz="2000" dirty="0" err="1"/>
              <a:t>condition_post_eq</a:t>
            </a:r>
            <a:r>
              <a:rPr lang="en-US" sz="2000" dirty="0"/>
              <a:t>': </a:t>
            </a:r>
            <a:r>
              <a:rPr lang="en-US" sz="2000" dirty="0" err="1"/>
              <a:t>Kondisi</a:t>
            </a:r>
            <a:r>
              <a:rPr lang="en-US" sz="2000" dirty="0"/>
              <a:t> Setelah </a:t>
            </a:r>
            <a:r>
              <a:rPr lang="en-US" sz="2000" dirty="0" err="1"/>
              <a:t>gempa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- 'damage': </a:t>
            </a:r>
            <a:r>
              <a:rPr lang="en-US" sz="2000" dirty="0" err="1"/>
              <a:t>Kerusakan</a:t>
            </a:r>
            <a:r>
              <a:rPr lang="en-US" sz="2000" dirty="0"/>
              <a:t> Setelah </a:t>
            </a:r>
            <a:r>
              <a:rPr lang="en-US" sz="2000" dirty="0" err="1"/>
              <a:t>Gempa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- '</a:t>
            </a:r>
            <a:r>
              <a:rPr lang="en-US" sz="2000" dirty="0" err="1"/>
              <a:t>technical_solution_proposed</a:t>
            </a:r>
            <a:r>
              <a:rPr lang="en-US" sz="2000" dirty="0"/>
              <a:t>': </a:t>
            </a:r>
            <a:r>
              <a:rPr lang="en-US" sz="2000" dirty="0" err="1"/>
              <a:t>Tanggapan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gempa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3208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6584-15B2-41F7-9653-B5173BD9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8B46A3-D265-40AD-AB2F-BB8FF55F4CA6}"/>
              </a:ext>
            </a:extLst>
          </p:cNvPr>
          <p:cNvSpPr/>
          <p:nvPr/>
        </p:nvSpPr>
        <p:spPr>
          <a:xfrm>
            <a:off x="996287" y="3151188"/>
            <a:ext cx="2019868" cy="9158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2E623F-5145-44B3-9D53-D29A8667AE4A}"/>
              </a:ext>
            </a:extLst>
          </p:cNvPr>
          <p:cNvSpPr/>
          <p:nvPr/>
        </p:nvSpPr>
        <p:spPr>
          <a:xfrm>
            <a:off x="4544705" y="3151188"/>
            <a:ext cx="2251880" cy="9158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D9C420-4979-4D2C-9255-EEDAEC064E9B}"/>
              </a:ext>
            </a:extLst>
          </p:cNvPr>
          <p:cNvSpPr/>
          <p:nvPr/>
        </p:nvSpPr>
        <p:spPr>
          <a:xfrm>
            <a:off x="8570794" y="3151188"/>
            <a:ext cx="2251880" cy="9158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A1F7E3-18FF-45F7-AD1D-EBA3E52B7549}"/>
              </a:ext>
            </a:extLst>
          </p:cNvPr>
          <p:cNvCxnSpPr>
            <a:stCxn id="5" idx="3"/>
          </p:cNvCxnSpPr>
          <p:nvPr/>
        </p:nvCxnSpPr>
        <p:spPr>
          <a:xfrm flipV="1">
            <a:off x="3016155" y="3609110"/>
            <a:ext cx="15285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31AA71-F897-4A92-A127-7D6B003C12B5}"/>
              </a:ext>
            </a:extLst>
          </p:cNvPr>
          <p:cNvCxnSpPr>
            <a:stCxn id="6" idx="3"/>
          </p:cNvCxnSpPr>
          <p:nvPr/>
        </p:nvCxnSpPr>
        <p:spPr>
          <a:xfrm flipV="1">
            <a:off x="6796585" y="3609110"/>
            <a:ext cx="17742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FF1639-0AE7-47AF-AE10-F5EB29F82CCA}"/>
              </a:ext>
            </a:extLst>
          </p:cNvPr>
          <p:cNvSpPr txBox="1"/>
          <p:nvPr/>
        </p:nvSpPr>
        <p:spPr>
          <a:xfrm>
            <a:off x="978472" y="3421453"/>
            <a:ext cx="205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Understanding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30E0C-20F5-497E-9198-42AAC9225948}"/>
              </a:ext>
            </a:extLst>
          </p:cNvPr>
          <p:cNvSpPr txBox="1"/>
          <p:nvPr/>
        </p:nvSpPr>
        <p:spPr>
          <a:xfrm>
            <a:off x="5399694" y="3421453"/>
            <a:ext cx="56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EBEC5-3750-4697-957A-66C97557EB60}"/>
              </a:ext>
            </a:extLst>
          </p:cNvPr>
          <p:cNvSpPr txBox="1"/>
          <p:nvPr/>
        </p:nvSpPr>
        <p:spPr>
          <a:xfrm>
            <a:off x="9131515" y="343211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2213797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FB90-DBE4-4538-AA37-F1693518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5733E65-9E45-4908-9A74-B2ACDE959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02" y="1427284"/>
            <a:ext cx="5732406" cy="4548685"/>
          </a:xfrm>
        </p:spPr>
      </p:pic>
    </p:spTree>
    <p:extLst>
      <p:ext uri="{BB962C8B-B14F-4D97-AF65-F5344CB8AC3E}">
        <p14:creationId xmlns:p14="http://schemas.microsoft.com/office/powerpoint/2010/main" val="376579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DA987D-1A9C-4539-8FA9-DF589808C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59" y="885088"/>
            <a:ext cx="4699487" cy="4305675"/>
          </a:xfrm>
        </p:spPr>
      </p:pic>
    </p:spTree>
    <p:extLst>
      <p:ext uri="{BB962C8B-B14F-4D97-AF65-F5344CB8AC3E}">
        <p14:creationId xmlns:p14="http://schemas.microsoft.com/office/powerpoint/2010/main" val="485530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2FD4BC-4367-45AF-8165-604D78EC2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94" y="885438"/>
            <a:ext cx="8328197" cy="5087123"/>
          </a:xfrm>
        </p:spPr>
      </p:pic>
    </p:spTree>
    <p:extLst>
      <p:ext uri="{BB962C8B-B14F-4D97-AF65-F5344CB8AC3E}">
        <p14:creationId xmlns:p14="http://schemas.microsoft.com/office/powerpoint/2010/main" val="3024730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7DA1-3D82-4CB2-8878-27D7D8F5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yang </a:t>
            </a:r>
            <a:r>
              <a:rPr lang="en-US" dirty="0" err="1"/>
              <a:t>dipakai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FA875-EB15-45DF-8EA9-B53BDEFA9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Knearest</a:t>
            </a:r>
            <a:r>
              <a:rPr lang="en-US" dirty="0"/>
              <a:t> Neighbors</a:t>
            </a:r>
          </a:p>
          <a:p>
            <a:endParaRPr lang="en-US" dirty="0"/>
          </a:p>
          <a:p>
            <a:r>
              <a:rPr lang="en-US" dirty="0" err="1"/>
              <a:t>Decission</a:t>
            </a:r>
            <a:r>
              <a:rPr lang="en-US" dirty="0"/>
              <a:t> Tree </a:t>
            </a:r>
            <a:r>
              <a:rPr lang="en-US" dirty="0" err="1"/>
              <a:t>Clasification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Random Forest </a:t>
            </a:r>
            <a:r>
              <a:rPr lang="en-US" dirty="0" err="1"/>
              <a:t>Clasification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97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842D-2641-4DEE-B925-44AD3065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E6AA35-61DD-4833-90C9-5CEE49F22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803" y="2565780"/>
            <a:ext cx="5343235" cy="2219497"/>
          </a:xfrm>
        </p:spPr>
      </p:pic>
    </p:spTree>
    <p:extLst>
      <p:ext uri="{BB962C8B-B14F-4D97-AF65-F5344CB8AC3E}">
        <p14:creationId xmlns:p14="http://schemas.microsoft.com/office/powerpoint/2010/main" val="4176008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F2B44A-A4B9-4B17-92B4-A7EEBC8BE62C}"/>
              </a:ext>
            </a:extLst>
          </p:cNvPr>
          <p:cNvSpPr/>
          <p:nvPr/>
        </p:nvSpPr>
        <p:spPr>
          <a:xfrm>
            <a:off x="191069" y="3129573"/>
            <a:ext cx="2743200" cy="11751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7164D2-F97F-442C-BF3D-8F960B579DF8}"/>
              </a:ext>
            </a:extLst>
          </p:cNvPr>
          <p:cNvSpPr/>
          <p:nvPr/>
        </p:nvSpPr>
        <p:spPr>
          <a:xfrm>
            <a:off x="3927323" y="3151188"/>
            <a:ext cx="2743200" cy="11751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BAB564-E185-422E-8B54-0F0C17F3B0E8}"/>
              </a:ext>
            </a:extLst>
          </p:cNvPr>
          <p:cNvSpPr/>
          <p:nvPr/>
        </p:nvSpPr>
        <p:spPr>
          <a:xfrm>
            <a:off x="7713329" y="3151188"/>
            <a:ext cx="2583976" cy="11751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44089B-6B28-4625-9A89-670A0EDE7327}"/>
              </a:ext>
            </a:extLst>
          </p:cNvPr>
          <p:cNvSpPr txBox="1"/>
          <p:nvPr/>
        </p:nvSpPr>
        <p:spPr>
          <a:xfrm>
            <a:off x="232012" y="3484029"/>
            <a:ext cx="234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Bangunan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C2A871-5D6B-46AB-942F-360C3880FE5E}"/>
              </a:ext>
            </a:extLst>
          </p:cNvPr>
          <p:cNvSpPr txBox="1"/>
          <p:nvPr/>
        </p:nvSpPr>
        <p:spPr>
          <a:xfrm>
            <a:off x="4231387" y="353248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DDAE4D-D691-4B08-9E72-2CD04472847A}"/>
              </a:ext>
            </a:extLst>
          </p:cNvPr>
          <p:cNvSpPr txBox="1"/>
          <p:nvPr/>
        </p:nvSpPr>
        <p:spPr>
          <a:xfrm>
            <a:off x="7759848" y="3429000"/>
            <a:ext cx="2490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Hasil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</a:t>
            </a:r>
          </a:p>
          <a:p>
            <a:r>
              <a:rPr lang="en-US" dirty="0" err="1"/>
              <a:t>Bangunan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3BDD79-2BF1-4058-8ACA-21037AAC4AE1}"/>
              </a:ext>
            </a:extLst>
          </p:cNvPr>
          <p:cNvCxnSpPr>
            <a:stCxn id="8" idx="3"/>
          </p:cNvCxnSpPr>
          <p:nvPr/>
        </p:nvCxnSpPr>
        <p:spPr>
          <a:xfrm>
            <a:off x="2934269" y="3717149"/>
            <a:ext cx="996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363103-817E-407F-9E0D-32025775B10B}"/>
              </a:ext>
            </a:extLst>
          </p:cNvPr>
          <p:cNvCxnSpPr/>
          <p:nvPr/>
        </p:nvCxnSpPr>
        <p:spPr>
          <a:xfrm>
            <a:off x="6670523" y="3717149"/>
            <a:ext cx="1042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17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84554-C930-4415-9B25-EEE5A48B8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Tahapan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5EEEF0-9F4E-42DF-A506-941D5EAE255D}"/>
              </a:ext>
            </a:extLst>
          </p:cNvPr>
          <p:cNvSpPr/>
          <p:nvPr/>
        </p:nvSpPr>
        <p:spPr>
          <a:xfrm>
            <a:off x="4531057" y="736979"/>
            <a:ext cx="2674961" cy="9553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6F5411-7F38-466A-BF5E-179713E2F09F}"/>
              </a:ext>
            </a:extLst>
          </p:cNvPr>
          <p:cNvSpPr/>
          <p:nvPr/>
        </p:nvSpPr>
        <p:spPr>
          <a:xfrm>
            <a:off x="4531056" y="2456596"/>
            <a:ext cx="2674962" cy="10918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052B3D-286B-4E05-BC2E-1A93FD6EB5A2}"/>
              </a:ext>
            </a:extLst>
          </p:cNvPr>
          <p:cNvSpPr/>
          <p:nvPr/>
        </p:nvSpPr>
        <p:spPr>
          <a:xfrm>
            <a:off x="4531056" y="4462818"/>
            <a:ext cx="2674961" cy="12692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Modelling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93226A-7945-45E8-8545-B279FADF1DA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868537" y="1692322"/>
            <a:ext cx="1" cy="76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6BDAE3-A701-4801-B26C-10CBE7B2A1D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68537" y="3548417"/>
            <a:ext cx="0" cy="91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522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6D22-1AA8-42DB-A196-76B3E9CE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61" y="216058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/>
              <a:t>Terima</a:t>
            </a:r>
            <a:r>
              <a:rPr lang="en-US" sz="6600" dirty="0"/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288160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4B3D-35F7-458D-A0D5-3F88E97F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73D0-80F1-43BF-8B8E-CAF4115FD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6287"/>
            <a:ext cx="12192000" cy="584345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i="0" dirty="0" err="1">
                <a:effectLst/>
                <a:cs typeface="Times New Roman" panose="02020603050405020304" pitchFamily="18" charset="0"/>
              </a:rPr>
              <a:t>Gempa</a:t>
            </a:r>
            <a:r>
              <a:rPr lang="en-US" i="0" dirty="0">
                <a:effectLst/>
                <a:cs typeface="Times New Roman" panose="02020603050405020304" pitchFamily="18" charset="0"/>
              </a:rPr>
              <a:t> </a:t>
            </a:r>
            <a:r>
              <a:rPr lang="en-US" i="0" dirty="0" err="1">
                <a:effectLst/>
                <a:cs typeface="Times New Roman" panose="02020603050405020304" pitchFamily="18" charset="0"/>
              </a:rPr>
              <a:t>bumi</a:t>
            </a:r>
            <a:r>
              <a:rPr lang="en-US" i="0" dirty="0">
                <a:effectLst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effectLst/>
                <a:cs typeface="Times New Roman" panose="02020603050405020304" pitchFamily="18" charset="0"/>
              </a:rPr>
              <a:t>adalah</a:t>
            </a:r>
            <a:r>
              <a:rPr lang="en-US" b="0" i="0" dirty="0">
                <a:effectLst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cs typeface="Times New Roman" panose="02020603050405020304" pitchFamily="18" charset="0"/>
              </a:rPr>
              <a:t>getaran</a:t>
            </a:r>
            <a:r>
              <a:rPr lang="en-US" b="0" i="0" dirty="0">
                <a:effectLst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cs typeface="Times New Roman" panose="02020603050405020304" pitchFamily="18" charset="0"/>
              </a:rPr>
              <a:t>atau</a:t>
            </a:r>
            <a:r>
              <a:rPr lang="en-US" b="0" i="0" dirty="0">
                <a:effectLst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cs typeface="Times New Roman" panose="02020603050405020304" pitchFamily="18" charset="0"/>
              </a:rPr>
              <a:t>getar-getar</a:t>
            </a:r>
            <a:r>
              <a:rPr lang="en-US" b="0" i="0" dirty="0">
                <a:effectLst/>
                <a:cs typeface="Times New Roman" panose="02020603050405020304" pitchFamily="18" charset="0"/>
              </a:rPr>
              <a:t> yang </a:t>
            </a:r>
            <a:r>
              <a:rPr lang="en-US" b="0" i="0" dirty="0" err="1">
                <a:effectLst/>
                <a:cs typeface="Times New Roman" panose="02020603050405020304" pitchFamily="18" charset="0"/>
              </a:rPr>
              <a:t>terjadi</a:t>
            </a:r>
            <a:r>
              <a:rPr lang="en-US" b="0" i="0" dirty="0">
                <a:effectLst/>
                <a:cs typeface="Times New Roman" panose="02020603050405020304" pitchFamily="18" charset="0"/>
              </a:rPr>
              <a:t> di </a:t>
            </a:r>
            <a:r>
              <a:rPr lang="en-US" b="0" i="0" dirty="0" err="1">
                <a:effectLst/>
                <a:cs typeface="Times New Roman" panose="02020603050405020304" pitchFamily="18" charset="0"/>
              </a:rPr>
              <a:t>permukaan</a:t>
            </a:r>
            <a:r>
              <a:rPr lang="en-US" b="0" i="0" dirty="0">
                <a:effectLst/>
                <a:cs typeface="Times New Roman" panose="02020603050405020304" pitchFamily="18" charset="0"/>
              </a:rPr>
              <a:t> </a:t>
            </a:r>
            <a:r>
              <a:rPr lang="en-US" dirty="0" err="1">
                <a:cs typeface="Times New Roman" panose="02020603050405020304" pitchFamily="18" charset="0"/>
              </a:rPr>
              <a:t>bumi</a:t>
            </a:r>
            <a:r>
              <a:rPr lang="en-US" b="0" i="0" dirty="0">
                <a:effectLst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effectLst/>
                <a:cs typeface="Times New Roman" panose="02020603050405020304" pitchFamily="18" charset="0"/>
              </a:rPr>
              <a:t>akibat</a:t>
            </a:r>
            <a:r>
              <a:rPr lang="en-US" b="0" i="0" dirty="0">
                <a:effectLst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cs typeface="Times New Roman" panose="02020603050405020304" pitchFamily="18" charset="0"/>
              </a:rPr>
              <a:t>pelepasan</a:t>
            </a:r>
            <a:r>
              <a:rPr lang="en-US" b="0" i="0" dirty="0">
                <a:effectLst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cs typeface="Times New Roman" panose="02020603050405020304" pitchFamily="18" charset="0"/>
              </a:rPr>
              <a:t>energi</a:t>
            </a:r>
            <a:r>
              <a:rPr lang="en-US" b="0" i="0" dirty="0">
                <a:effectLst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cs typeface="Times New Roman" panose="02020603050405020304" pitchFamily="18" charset="0"/>
              </a:rPr>
              <a:t>dari</a:t>
            </a:r>
            <a:r>
              <a:rPr lang="en-US" b="0" i="0" dirty="0">
                <a:effectLst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cs typeface="Times New Roman" panose="02020603050405020304" pitchFamily="18" charset="0"/>
              </a:rPr>
              <a:t>dalam</a:t>
            </a:r>
            <a:r>
              <a:rPr lang="en-US" b="0" i="0" dirty="0">
                <a:effectLst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cs typeface="Times New Roman" panose="02020603050405020304" pitchFamily="18" charset="0"/>
              </a:rPr>
              <a:t>secara</a:t>
            </a:r>
            <a:r>
              <a:rPr lang="en-US" b="0" i="0" dirty="0">
                <a:effectLst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cs typeface="Times New Roman" panose="02020603050405020304" pitchFamily="18" charset="0"/>
              </a:rPr>
              <a:t>tiba-tiba</a:t>
            </a:r>
            <a:r>
              <a:rPr lang="en-US" b="0" i="0" dirty="0">
                <a:effectLst/>
                <a:cs typeface="Times New Roman" panose="02020603050405020304" pitchFamily="18" charset="0"/>
              </a:rPr>
              <a:t> yang </a:t>
            </a:r>
            <a:r>
              <a:rPr lang="en-US" b="0" i="0" dirty="0" err="1">
                <a:effectLst/>
                <a:cs typeface="Times New Roman" panose="02020603050405020304" pitchFamily="18" charset="0"/>
              </a:rPr>
              <a:t>menciptakan</a:t>
            </a:r>
            <a:r>
              <a:rPr lang="en-US" b="0" i="0" dirty="0">
                <a:effectLst/>
                <a:cs typeface="Times New Roman" panose="02020603050405020304" pitchFamily="18" charset="0"/>
              </a:rPr>
              <a:t> </a:t>
            </a:r>
            <a:r>
              <a:rPr lang="en-US" dirty="0" err="1">
                <a:cs typeface="Times New Roman" panose="02020603050405020304" pitchFamily="18" charset="0"/>
              </a:rPr>
              <a:t>gelombang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seismik</a:t>
            </a:r>
            <a:r>
              <a:rPr lang="en-US" b="0" i="0" u="none" strike="noStrike" dirty="0">
                <a:effectLst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 err="1">
                <a:cs typeface="Times New Roman" panose="02020603050405020304" pitchFamily="18" charset="0"/>
              </a:rPr>
              <a:t>Jenis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Gempa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bumi</a:t>
            </a:r>
            <a:endParaRPr lang="en-US" dirty="0"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dirty="0" err="1">
                <a:cs typeface="Times New Roman" panose="02020603050405020304" pitchFamily="18" charset="0"/>
              </a:rPr>
              <a:t>Gempa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Tektonik</a:t>
            </a:r>
            <a:endParaRPr lang="en-US" dirty="0"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anose="02020603050405020304" pitchFamily="18" charset="0"/>
              </a:rPr>
              <a:t>   </a:t>
            </a:r>
            <a:r>
              <a:rPr lang="en-US" dirty="0" err="1">
                <a:cs typeface="Times New Roman" panose="02020603050405020304" pitchFamily="18" charset="0"/>
              </a:rPr>
              <a:t>Gempa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Vulkanik</a:t>
            </a:r>
            <a:endParaRPr lang="en-US" dirty="0"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anose="02020603050405020304" pitchFamily="18" charset="0"/>
              </a:rPr>
              <a:t>   </a:t>
            </a:r>
            <a:r>
              <a:rPr lang="en-US" dirty="0" err="1">
                <a:cs typeface="Times New Roman" panose="02020603050405020304" pitchFamily="18" charset="0"/>
              </a:rPr>
              <a:t>Gempa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Tumbukan</a:t>
            </a:r>
            <a:endParaRPr lang="en-US" dirty="0"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anose="02020603050405020304" pitchFamily="18" charset="0"/>
              </a:rPr>
              <a:t>   </a:t>
            </a:r>
            <a:r>
              <a:rPr lang="en-US" dirty="0" err="1">
                <a:cs typeface="Times New Roman" panose="02020603050405020304" pitchFamily="18" charset="0"/>
              </a:rPr>
              <a:t>Gempa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Buatan</a:t>
            </a:r>
            <a:endParaRPr lang="en-US" dirty="0"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anose="02020603050405020304" pitchFamily="18" charset="0"/>
              </a:rPr>
              <a:t>   </a:t>
            </a:r>
            <a:r>
              <a:rPr lang="en-US" dirty="0" err="1">
                <a:cs typeface="Times New Roman" panose="02020603050405020304" pitchFamily="18" charset="0"/>
              </a:rPr>
              <a:t>Gempa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Runtuhan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70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A814A-9AF3-4FA5-AB93-EBA8FABB0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Gempa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merusak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dan juga </a:t>
            </a:r>
            <a:r>
              <a:rPr lang="en-US" dirty="0" err="1"/>
              <a:t>alam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gempa</a:t>
            </a:r>
            <a:r>
              <a:rPr lang="en-US" dirty="0"/>
              <a:t> dan </a:t>
            </a:r>
            <a:r>
              <a:rPr lang="en-US" dirty="0" err="1"/>
              <a:t>bahaya</a:t>
            </a:r>
            <a:r>
              <a:rPr lang="en-US" dirty="0"/>
              <a:t> </a:t>
            </a:r>
            <a:r>
              <a:rPr lang="en-US" dirty="0" err="1"/>
              <a:t>gempa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magnitude dan </a:t>
            </a:r>
            <a:r>
              <a:rPr lang="en-US" dirty="0" err="1"/>
              <a:t>kedalaman</a:t>
            </a:r>
            <a:r>
              <a:rPr lang="en-US" dirty="0"/>
              <a:t> </a:t>
            </a:r>
            <a:r>
              <a:rPr lang="en-US" dirty="0" err="1"/>
              <a:t>gempa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Gempa</a:t>
            </a:r>
            <a:r>
              <a:rPr lang="en-US" dirty="0"/>
              <a:t> </a:t>
            </a:r>
            <a:r>
              <a:rPr lang="en-US" dirty="0" err="1"/>
              <a:t>sangan</a:t>
            </a:r>
            <a:r>
              <a:rPr lang="en-US" dirty="0"/>
              <a:t> </a:t>
            </a:r>
            <a:r>
              <a:rPr lang="en-US" dirty="0" err="1"/>
              <a:t>rentan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di negara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gunung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zona </a:t>
            </a:r>
            <a:r>
              <a:rPr lang="en-US" dirty="0" err="1"/>
              <a:t>tumbukan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lempeng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1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45E2-7A5C-4FD4-B6EA-D5C073ECD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6854"/>
            <a:ext cx="10515600" cy="5590109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gempa</a:t>
            </a:r>
            <a:r>
              <a:rPr lang="en-US" dirty="0"/>
              <a:t> Nepal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Negara Nepal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berada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diatas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pertemuan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lempeng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india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dan Eurasia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Gempa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Nepal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terjadi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pada 25 April 2015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7.4 Skala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ritchter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Hipocenter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8,2 Km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8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ED2D61-3124-41A3-9B14-2C7DA03B7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09" y="132192"/>
            <a:ext cx="8032731" cy="6127638"/>
          </a:xfrm>
        </p:spPr>
      </p:pic>
    </p:spTree>
    <p:extLst>
      <p:ext uri="{BB962C8B-B14F-4D97-AF65-F5344CB8AC3E}">
        <p14:creationId xmlns:p14="http://schemas.microsoft.com/office/powerpoint/2010/main" val="101580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035C3-E8B4-4955-BF1C-E5F6CB3E1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955"/>
            <a:ext cx="10515600" cy="590400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Dampak</a:t>
            </a:r>
            <a:r>
              <a:rPr lang="en-US" dirty="0"/>
              <a:t> yang </a:t>
            </a:r>
            <a:r>
              <a:rPr lang="en-US" dirty="0" err="1"/>
              <a:t>dirasakan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8964 Korban </a:t>
            </a:r>
            <a:r>
              <a:rPr lang="en-US" dirty="0" err="1"/>
              <a:t>jiwa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21952 Korban Luka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3.5 Juta orang </a:t>
            </a:r>
            <a:r>
              <a:rPr lang="en-US" dirty="0" err="1"/>
              <a:t>kehilangan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tinggal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7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0FCA-1521-49C3-AA8F-BF7EEC34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3C182-9B47-4A3B-8F4C-89B11853A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2192000" cy="5495927"/>
          </a:xfrm>
        </p:spPr>
        <p:txBody>
          <a:bodyPr/>
          <a:lstStyle/>
          <a:p>
            <a:r>
              <a:rPr lang="en-US" dirty="0" err="1"/>
              <a:t>Gempabumi</a:t>
            </a:r>
            <a:r>
              <a:rPr lang="en-US" dirty="0"/>
              <a:t> </a:t>
            </a:r>
            <a:r>
              <a:rPr lang="en-US" dirty="0" err="1"/>
              <a:t>berdampak</a:t>
            </a:r>
            <a:r>
              <a:rPr lang="en-US" dirty="0"/>
              <a:t> pada </a:t>
            </a:r>
            <a:r>
              <a:rPr lang="en-US" dirty="0" err="1"/>
              <a:t>manusia</a:t>
            </a:r>
            <a:r>
              <a:rPr lang="en-US" dirty="0"/>
              <a:t> dan </a:t>
            </a:r>
            <a:r>
              <a:rPr lang="en-US" dirty="0" err="1"/>
              <a:t>infrastruktur</a:t>
            </a:r>
            <a:endParaRPr lang="en-US" dirty="0"/>
          </a:p>
          <a:p>
            <a:endParaRPr lang="en-US" dirty="0"/>
          </a:p>
          <a:p>
            <a:r>
              <a:rPr lang="en-US" dirty="0"/>
              <a:t>Banyak yang </a:t>
            </a:r>
            <a:r>
              <a:rPr lang="en-US" dirty="0" err="1"/>
              <a:t>kehilangan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tinggal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gempabumi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prediksi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gempabumi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mempersiapkan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dirty="0" err="1"/>
              <a:t>gempabumi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6952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32E2-6E83-413C-B504-B9BF1AF3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BF1D7-9983-4D9B-8C9D-F1A8A271B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7"/>
            <a:ext cx="12192000" cy="5495927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gempa</a:t>
            </a:r>
            <a:r>
              <a:rPr lang="en-US" dirty="0"/>
              <a:t> </a:t>
            </a:r>
            <a:r>
              <a:rPr lang="en-US" dirty="0" err="1"/>
              <a:t>bumi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rekonstruksi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Mengambil</a:t>
            </a:r>
            <a:r>
              <a:rPr lang="en-US" dirty="0"/>
              <a:t> Langkah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mitigasi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 </a:t>
            </a:r>
            <a:r>
              <a:rPr lang="en-US" dirty="0" err="1"/>
              <a:t>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039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</TotalTime>
  <Words>624</Words>
  <Application>Microsoft Office PowerPoint</Application>
  <PresentationFormat>Widescreen</PresentationFormat>
  <Paragraphs>131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Trebuchet MS</vt:lpstr>
      <vt:lpstr>Wingdings 3</vt:lpstr>
      <vt:lpstr>Facet</vt:lpstr>
      <vt:lpstr>Prediksi Kerusakan Bangunan Akibat Gempabumi</vt:lpstr>
      <vt:lpstr>PowerPoint Presentation</vt:lpstr>
      <vt:lpstr>Latar Belakang</vt:lpstr>
      <vt:lpstr>PowerPoint Presentation</vt:lpstr>
      <vt:lpstr>PowerPoint Presentation</vt:lpstr>
      <vt:lpstr>PowerPoint Presentation</vt:lpstr>
      <vt:lpstr>PowerPoint Presentation</vt:lpstr>
      <vt:lpstr>Problem</vt:lpstr>
      <vt:lpstr>Goals</vt:lpstr>
      <vt:lpstr>Data</vt:lpstr>
      <vt:lpstr>PowerPoint Presentation</vt:lpstr>
      <vt:lpstr>PowerPoint Presentation</vt:lpstr>
      <vt:lpstr>Modelling</vt:lpstr>
      <vt:lpstr>EDA</vt:lpstr>
      <vt:lpstr>PowerPoint Presentation</vt:lpstr>
      <vt:lpstr>PowerPoint Presentation</vt:lpstr>
      <vt:lpstr>Model yang dipakai</vt:lpstr>
      <vt:lpstr>Scoring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Prediksi Kerusakan Bangunan Akibat Gempa</dc:title>
  <dc:creator>zayyed akhmed</dc:creator>
  <cp:lastModifiedBy>zayyed akhmed</cp:lastModifiedBy>
  <cp:revision>14</cp:revision>
  <dcterms:created xsi:type="dcterms:W3CDTF">2021-02-25T09:21:26Z</dcterms:created>
  <dcterms:modified xsi:type="dcterms:W3CDTF">2021-02-26T01:12:50Z</dcterms:modified>
</cp:coreProperties>
</file>