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4" r:id="rId2"/>
    <p:sldId id="328" r:id="rId3"/>
    <p:sldId id="431" r:id="rId4"/>
    <p:sldId id="432" r:id="rId5"/>
    <p:sldId id="433" r:id="rId6"/>
    <p:sldId id="434" r:id="rId7"/>
    <p:sldId id="439" r:id="rId8"/>
    <p:sldId id="440" r:id="rId9"/>
    <p:sldId id="441" r:id="rId10"/>
    <p:sldId id="392" r:id="rId11"/>
    <p:sldId id="43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B9B8"/>
    <a:srgbClr val="653D3D"/>
    <a:srgbClr val="BDD7EE"/>
    <a:srgbClr val="C00000"/>
    <a:srgbClr val="2F5597"/>
    <a:srgbClr val="BF9000"/>
    <a:srgbClr val="262626"/>
    <a:srgbClr val="54823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 autoAdjust="0"/>
    <p:restoredTop sz="90730" autoAdjust="0"/>
  </p:normalViewPr>
  <p:slideViewPr>
    <p:cSldViewPr snapToGrid="0">
      <p:cViewPr varScale="1">
        <p:scale>
          <a:sx n="102" d="100"/>
          <a:sy n="102" d="100"/>
        </p:scale>
        <p:origin x="133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5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5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8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3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0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87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9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7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2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ORACLE OBJECT</a:t>
              </a:r>
            </a:p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INDEX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INDEX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재생성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413" y="1125539"/>
            <a:ext cx="10931525" cy="166263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DML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작업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특히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DELETE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명령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수행한 경우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인덱스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엔트리가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논리적으로만 제거되고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엔트리는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그냥 남아있게 되므로 제거된 인덱스가 필요 없는 공간을 차지하고 있지 않도록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인덱스를 재생성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해야함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5538" y="3109849"/>
            <a:ext cx="9964281" cy="1134130"/>
            <a:chOff x="1125538" y="2480265"/>
            <a:chExt cx="9964281" cy="1134130"/>
          </a:xfrm>
        </p:grpSpPr>
        <p:sp>
          <p:nvSpPr>
            <p:cNvPr id="9" name="TextBox 8"/>
            <p:cNvSpPr txBox="1"/>
            <p:nvPr/>
          </p:nvSpPr>
          <p:spPr>
            <a:xfrm>
              <a:off x="1125538" y="2480265"/>
              <a:ext cx="156324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표현식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128256" y="2987995"/>
              <a:ext cx="9961563" cy="6264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ALTER INDEX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인덱스명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REBUILD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5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INDEX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활용한 정렬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413" y="1125539"/>
            <a:ext cx="10931525" cy="194309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ORDER BY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EMP_NO;</a:t>
            </a:r>
          </a:p>
          <a:p>
            <a:pPr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EMP_NO &gt; ‘0’;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둘 다 주민번호 기준 오름차순 정렬이지만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ORDER BY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로 정렬하는 것보다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인덱스를 활용하는 것이 더 좋은 성능을 보임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" t="5258"/>
          <a:stretch/>
        </p:blipFill>
        <p:spPr bwMode="auto">
          <a:xfrm>
            <a:off x="1892638" y="3143587"/>
            <a:ext cx="8413073" cy="359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0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INDEX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7"/>
            <a:ext cx="10931525" cy="1213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명령문의 처리 속도를 향상시키기 위해서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대해 생성하는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오라클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객체로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내부 구조는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B*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트리 형식으로 구성되어 있음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25538" y="2555215"/>
            <a:ext cx="9964281" cy="1134130"/>
            <a:chOff x="1125538" y="2480265"/>
            <a:chExt cx="9964281" cy="1134130"/>
          </a:xfrm>
        </p:grpSpPr>
        <p:sp>
          <p:nvSpPr>
            <p:cNvPr id="21" name="TextBox 20"/>
            <p:cNvSpPr txBox="1"/>
            <p:nvPr/>
          </p:nvSpPr>
          <p:spPr>
            <a:xfrm>
              <a:off x="1125538" y="2480265"/>
              <a:ext cx="125547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장점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128256" y="2987995"/>
              <a:ext cx="9961563" cy="6264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3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검색 속도가 빨라지고 시스템에 걸리는 부하를 줄여 시스템 전체 성능 향상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25538" y="3964283"/>
            <a:ext cx="9964281" cy="1720930"/>
            <a:chOff x="1125538" y="3814383"/>
            <a:chExt cx="9964281" cy="1720930"/>
          </a:xfrm>
        </p:grpSpPr>
        <p:sp>
          <p:nvSpPr>
            <p:cNvPr id="26" name="TextBox 25"/>
            <p:cNvSpPr txBox="1"/>
            <p:nvPr/>
          </p:nvSpPr>
          <p:spPr>
            <a:xfrm>
              <a:off x="1125538" y="3814383"/>
              <a:ext cx="125547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단점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128256" y="4322113"/>
              <a:ext cx="9961563" cy="12132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3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인덱스를 위한 추가 저장 공간이 필요하고 인덱스를 생성하는데 시간이 걸림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데이터의 변경 작업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(INSERT/UPDATE/DELETE)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 자주 일어날 경우 오히려 성능 저하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INDEX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표현식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33413" y="1125536"/>
            <a:ext cx="10931525" cy="200740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UNIQUE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INDEX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인덱스 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테이블 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명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 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 계산식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*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USER_IND_COLUMNS;</a:t>
            </a: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5582"/>
          <a:stretch/>
        </p:blipFill>
        <p:spPr bwMode="auto">
          <a:xfrm>
            <a:off x="2953064" y="3400526"/>
            <a:ext cx="6265888" cy="319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25538" y="4826834"/>
            <a:ext cx="1599725" cy="5891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25263" y="4826833"/>
            <a:ext cx="799364" cy="58916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24628" y="4826833"/>
            <a:ext cx="1572028" cy="5891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06760" y="4826833"/>
            <a:ext cx="829345" cy="589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INDEX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3413" y="1125536"/>
            <a:ext cx="10931525" cy="119793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ROWID, EMP_ID, EMP_NAME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EMPLOYEE;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0"/>
          <a:stretch/>
        </p:blipFill>
        <p:spPr bwMode="auto">
          <a:xfrm>
            <a:off x="8274569" y="1291028"/>
            <a:ext cx="3129433" cy="514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5538" y="2555215"/>
            <a:ext cx="22636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IDX_EMPID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90038"/>
              </p:ext>
            </p:extLst>
          </p:nvPr>
        </p:nvGraphicFramePr>
        <p:xfrm>
          <a:off x="1125538" y="3182372"/>
          <a:ext cx="481056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996"/>
                <a:gridCol w="37025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KEY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ROWID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9" marB="457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AAAE7UAABAAALC5AAA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9" marB="45749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9" marB="457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AAAE7UAABAAALC5AAB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9" marB="45749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9" marB="457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AAAE7UAABAAALC5AAC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9" marB="45749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7211" y="4856355"/>
            <a:ext cx="506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/>
              <a:t>AAAE7UAABAAALC5AAA</a:t>
            </a:r>
            <a:endParaRPr lang="ko-KR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10231" y="540470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오브젝트 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1380" y="540470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파일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55567" y="5404707"/>
            <a:ext cx="881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BLOCK</a:t>
            </a:r>
          </a:p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61044" y="5404706"/>
            <a:ext cx="720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ROW</a:t>
            </a:r>
          </a:p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3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INDEX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3413" y="1125536"/>
            <a:ext cx="10931525" cy="542516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고유 인덱스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(UNIQUE INDEX)</a:t>
            </a:r>
          </a:p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중복 값이 포함될 수 없음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PRIMARY KEY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제약조건을 생성하면 자동으로 생성됨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비고유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인덱스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(NONUNIQUE INDEX)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빈번하게 사용되는 일반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대상으로 생성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주로 성능 향상을 위한 목적으로 생성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단일 인덱스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(SINGLE INDEX)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한 개의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구성한 인덱스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결합 인덱스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(COMPOSITE INDEX)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두 개 이상의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구성한 인덱스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 기반 인덱스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(FUNCTION-BASED INDEX)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절이나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WHERE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절에 산술 계산식이나 함수식이 사용된 경우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계산식은 인덱스의 적용을 받지 않음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12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INDEX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538" y="1052513"/>
            <a:ext cx="47542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고유 인덱스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(UNIQUE INDEX)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28256" y="1604962"/>
            <a:ext cx="9961563" cy="443607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UNIQUE INDEX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IDX_EMPNAME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ON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EMPLOYEE(EMP_NAME);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USER_IND_COLUMNS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TABLE_NAME = ‘EMPLOYEE’;</a:t>
            </a:r>
          </a:p>
          <a:p>
            <a:pPr>
              <a:lnSpc>
                <a:spcPct val="13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UNIQUE INDEX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IDX_DEPTCODE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ON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EMPLOYEE(DEPT_CODE);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UNIQUE INDEX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는 중복 값이 있는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컬럼에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생성 시 에러 발생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20" y="4860105"/>
            <a:ext cx="35861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531" y="3655193"/>
            <a:ext cx="7610475" cy="885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356" y="2276177"/>
            <a:ext cx="3114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INDEX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538" y="1052513"/>
            <a:ext cx="98528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비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고유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인덱스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(NONUNIQUE INDEX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단일인덱스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(SINGLE INDEX)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28256" y="1604962"/>
            <a:ext cx="9961563" cy="371654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INDEX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IDX_DEPTCODE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ON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EMPLOYEE(DEPT_CODE);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USER_IND_COLUMNS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TABLE_NAME = ‘EMPLOYEE’;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NONUNIQUE INDEX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는 중복 값이 있는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컬럼에도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생성 가능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76" y="2276177"/>
            <a:ext cx="3570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233612" y="4191873"/>
            <a:ext cx="7724775" cy="809625"/>
            <a:chOff x="571500" y="3500438"/>
            <a:chExt cx="7724775" cy="809625"/>
          </a:xfrm>
        </p:grpSpPr>
        <p:pic>
          <p:nvPicPr>
            <p:cNvPr id="11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3500438"/>
              <a:ext cx="7667625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571500" y="4076700"/>
              <a:ext cx="7724775" cy="215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7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INDEX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538" y="1052513"/>
            <a:ext cx="53321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결합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인덱스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(COMPOSITE INDEX)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28256" y="1604961"/>
            <a:ext cx="9961563" cy="41362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INDEX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IDX_DEPT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ON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DEPARTMENT(DEPT_ID, DEPT_TITLE);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USER_IND_COLUMNS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TABLE_NAME = ‘DEPARTMENT’;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COMPOSITE INDEX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는 두 개 이상의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컬럼을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하나의 인덱스로 생성 가능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COLUMN_POSITION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의 순서에 의해 성능이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차이날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수 있음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27" y="2276177"/>
            <a:ext cx="3254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230865" y="4459703"/>
            <a:ext cx="7726363" cy="1025525"/>
            <a:chOff x="571500" y="3500438"/>
            <a:chExt cx="7726363" cy="1025525"/>
          </a:xfrm>
        </p:grpSpPr>
        <p:pic>
          <p:nvPicPr>
            <p:cNvPr id="14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3573463"/>
              <a:ext cx="7686675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571500" y="3940175"/>
              <a:ext cx="7724775" cy="433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0025" y="3500438"/>
              <a:ext cx="1354138" cy="10255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89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INDEX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538" y="1052513"/>
            <a:ext cx="69808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함수 기반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인덱스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(FUNCTION-BASED INDEX)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28256" y="1604960"/>
            <a:ext cx="9961563" cy="500570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EMP_SAL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SALARY, BONUS,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(SALARY + (SALARY + NVL(BONUS, 0)))*12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연봉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EMPLOYEE;</a:t>
            </a:r>
          </a:p>
          <a:p>
            <a:pPr>
              <a:lnSpc>
                <a:spcPct val="13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INDEX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IDX_SALCALC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EMP_SAL ((SALARY + SALARY*NVL(BONUS, 0)))*12);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USER_IND_COLUMNS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TABLE_NAME = ‘EMP_SAL’;</a:t>
            </a:r>
          </a:p>
        </p:txBody>
      </p:sp>
      <p:pic>
        <p:nvPicPr>
          <p:cNvPr id="11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243" y="2657099"/>
            <a:ext cx="31146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1" y="3673097"/>
            <a:ext cx="39639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b="3879"/>
          <a:stretch/>
        </p:blipFill>
        <p:spPr bwMode="auto">
          <a:xfrm>
            <a:off x="1357494" y="5696836"/>
            <a:ext cx="9503086" cy="53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2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11778</TotalTime>
  <Words>394</Words>
  <Application>Microsoft Office PowerPoint</Application>
  <PresentationFormat>와이드스크린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Baek Dong Hyeon</cp:lastModifiedBy>
  <cp:revision>381</cp:revision>
  <dcterms:created xsi:type="dcterms:W3CDTF">2018-04-10T03:44:26Z</dcterms:created>
  <dcterms:modified xsi:type="dcterms:W3CDTF">2019-05-27T20:44:24Z</dcterms:modified>
</cp:coreProperties>
</file>