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4" r:id="rId2"/>
    <p:sldId id="328" r:id="rId3"/>
    <p:sldId id="431" r:id="rId4"/>
    <p:sldId id="439" r:id="rId5"/>
    <p:sldId id="432" r:id="rId6"/>
    <p:sldId id="44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6B9B8"/>
    <a:srgbClr val="653D3D"/>
    <a:srgbClr val="BDD7EE"/>
    <a:srgbClr val="C00000"/>
    <a:srgbClr val="2F5597"/>
    <a:srgbClr val="BF9000"/>
    <a:srgbClr val="262626"/>
    <a:srgbClr val="548235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4" autoAdjust="0"/>
    <p:restoredTop sz="90730" autoAdjust="0"/>
  </p:normalViewPr>
  <p:slideViewPr>
    <p:cSldViewPr snapToGrid="0">
      <p:cViewPr varScale="1">
        <p:scale>
          <a:sx n="105" d="100"/>
          <a:sy n="105" d="100"/>
        </p:scale>
        <p:origin x="130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6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8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18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3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6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25" y="174325"/>
            <a:ext cx="150480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ORACLE OBJECT</a:t>
              </a:r>
            </a:p>
            <a:p>
              <a:pPr algn="ctr">
                <a:defRPr/>
              </a:pP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SEQUENCE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SEQUENCE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3413" y="1125538"/>
            <a:ext cx="10931525" cy="6264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순차적으로 정수 값을 자동으로 생성하는 객체로 자동 번호 발생기 역할을 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5538" y="1910638"/>
            <a:ext cx="15632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표현식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28256" y="2418368"/>
            <a:ext cx="9961563" cy="389249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CREATE SEQUENCE </a:t>
            </a:r>
            <a:r>
              <a:rPr lang="ko-KR" altLang="en-US" dirty="0" err="1">
                <a:solidFill>
                  <a:schemeClr val="tx1"/>
                </a:solidFill>
              </a:rPr>
              <a:t>시퀀스명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①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b="1" dirty="0">
                <a:solidFill>
                  <a:schemeClr val="tx1"/>
                </a:solidFill>
              </a:rPr>
              <a:t>START WITH </a:t>
            </a:r>
            <a:r>
              <a:rPr lang="ko-KR" altLang="en-US" dirty="0">
                <a:solidFill>
                  <a:schemeClr val="tx1"/>
                </a:solidFill>
              </a:rPr>
              <a:t>숫자</a:t>
            </a:r>
            <a:r>
              <a:rPr lang="en-US" altLang="ko-KR" dirty="0" smtClean="0">
                <a:solidFill>
                  <a:schemeClr val="tx1"/>
                </a:solidFill>
              </a:rPr>
              <a:t>]			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tx1"/>
                </a:solidFill>
              </a:rPr>
              <a:t>처음 발생시킬 시작 </a:t>
            </a:r>
            <a:r>
              <a:rPr lang="ko-KR" altLang="en-US" dirty="0" smtClean="0">
                <a:solidFill>
                  <a:schemeClr val="tx1"/>
                </a:solidFill>
              </a:rPr>
              <a:t>값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기본값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②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b="1" dirty="0">
                <a:solidFill>
                  <a:schemeClr val="tx1"/>
                </a:solidFill>
              </a:rPr>
              <a:t>INCREMENT BY </a:t>
            </a:r>
            <a:r>
              <a:rPr lang="ko-KR" altLang="en-US" dirty="0">
                <a:solidFill>
                  <a:schemeClr val="tx1"/>
                </a:solidFill>
              </a:rPr>
              <a:t>숫자</a:t>
            </a:r>
            <a:r>
              <a:rPr lang="en-US" altLang="ko-KR" dirty="0" smtClean="0">
                <a:solidFill>
                  <a:schemeClr val="tx1"/>
                </a:solidFill>
              </a:rPr>
              <a:t>]			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tx1"/>
                </a:solidFill>
              </a:rPr>
              <a:t>다음 값에 대한 증가치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기본값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③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b="1" dirty="0">
                <a:solidFill>
                  <a:schemeClr val="tx1"/>
                </a:solidFill>
              </a:rPr>
              <a:t>MAXVALUE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숫자 </a:t>
            </a:r>
            <a:r>
              <a:rPr lang="en-US" altLang="ko-KR" dirty="0">
                <a:solidFill>
                  <a:schemeClr val="tx1"/>
                </a:solidFill>
              </a:rPr>
              <a:t>| </a:t>
            </a:r>
            <a:r>
              <a:rPr lang="en-US" altLang="ko-KR" b="1" dirty="0">
                <a:solidFill>
                  <a:schemeClr val="tx1"/>
                </a:solidFill>
              </a:rPr>
              <a:t>NOMAXVALUE</a:t>
            </a:r>
            <a:r>
              <a:rPr lang="en-US" altLang="ko-KR" dirty="0" smtClean="0">
                <a:solidFill>
                  <a:schemeClr val="tx1"/>
                </a:solidFill>
              </a:rPr>
              <a:t>]	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tx1"/>
                </a:solidFill>
              </a:rPr>
              <a:t>발생시킬 </a:t>
            </a:r>
            <a:r>
              <a:rPr lang="ko-KR" altLang="en-US" dirty="0" smtClean="0">
                <a:solidFill>
                  <a:schemeClr val="tx1"/>
                </a:solidFill>
              </a:rPr>
              <a:t>최대값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27</a:t>
            </a:r>
            <a:r>
              <a:rPr lang="ko-KR" altLang="en-US" dirty="0">
                <a:solidFill>
                  <a:schemeClr val="tx1"/>
                </a:solidFill>
              </a:rPr>
              <a:t>승</a:t>
            </a:r>
            <a:r>
              <a:rPr lang="en-US" altLang="ko-KR" dirty="0">
                <a:solidFill>
                  <a:schemeClr val="tx1"/>
                </a:solidFill>
              </a:rPr>
              <a:t>-1</a:t>
            </a:r>
            <a:r>
              <a:rPr lang="ko-KR" altLang="en-US" dirty="0">
                <a:solidFill>
                  <a:schemeClr val="tx1"/>
                </a:solidFill>
              </a:rPr>
              <a:t>까지 가능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④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b="1" dirty="0">
                <a:solidFill>
                  <a:schemeClr val="tx1"/>
                </a:solidFill>
              </a:rPr>
              <a:t>MINVALUE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숫자 </a:t>
            </a:r>
            <a:r>
              <a:rPr lang="en-US" altLang="ko-KR" dirty="0">
                <a:solidFill>
                  <a:schemeClr val="tx1"/>
                </a:solidFill>
              </a:rPr>
              <a:t>| </a:t>
            </a:r>
            <a:r>
              <a:rPr lang="en-US" altLang="ko-KR" b="1" dirty="0">
                <a:solidFill>
                  <a:schemeClr val="tx1"/>
                </a:solidFill>
              </a:rPr>
              <a:t>NOMINVALUE</a:t>
            </a:r>
            <a:r>
              <a:rPr lang="en-US" altLang="ko-KR" dirty="0" smtClean="0">
                <a:solidFill>
                  <a:schemeClr val="tx1"/>
                </a:solidFill>
              </a:rPr>
              <a:t>]	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tx1"/>
                </a:solidFill>
              </a:rPr>
              <a:t>발생시킬 </a:t>
            </a:r>
            <a:r>
              <a:rPr lang="ko-KR" altLang="en-US" dirty="0" smtClean="0">
                <a:solidFill>
                  <a:schemeClr val="tx1"/>
                </a:solidFill>
              </a:rPr>
              <a:t>최소값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>
                <a:solidFill>
                  <a:schemeClr val="tx1"/>
                </a:solidFill>
              </a:rPr>
              <a:t>-10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26</a:t>
            </a:r>
            <a:r>
              <a:rPr lang="ko-KR" altLang="en-US" dirty="0">
                <a:solidFill>
                  <a:schemeClr val="tx1"/>
                </a:solidFill>
              </a:rPr>
              <a:t>승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⑤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b="1" dirty="0">
                <a:solidFill>
                  <a:schemeClr val="tx1"/>
                </a:solidFill>
              </a:rPr>
              <a:t>CYCLE</a:t>
            </a:r>
            <a:r>
              <a:rPr lang="en-US" altLang="ko-KR" dirty="0">
                <a:solidFill>
                  <a:schemeClr val="tx1"/>
                </a:solidFill>
              </a:rPr>
              <a:t> | </a:t>
            </a:r>
            <a:r>
              <a:rPr lang="en-US" altLang="ko-KR" b="1" dirty="0">
                <a:solidFill>
                  <a:schemeClr val="tx1"/>
                </a:solidFill>
              </a:rPr>
              <a:t>NOCYCLE</a:t>
            </a:r>
            <a:r>
              <a:rPr lang="en-US" altLang="ko-KR" dirty="0" smtClean="0">
                <a:solidFill>
                  <a:schemeClr val="tx1"/>
                </a:solidFill>
              </a:rPr>
              <a:t>]			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tx1"/>
                </a:solidFill>
              </a:rPr>
              <a:t>시퀀스가 최대값까지 </a:t>
            </a:r>
            <a:r>
              <a:rPr lang="ko-KR" altLang="en-US" dirty="0" smtClean="0">
                <a:solidFill>
                  <a:schemeClr val="tx1"/>
                </a:solidFill>
              </a:rPr>
              <a:t>증가 완료 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			  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spc="-100" dirty="0">
                <a:solidFill>
                  <a:schemeClr val="tx1"/>
                </a:solidFill>
              </a:rPr>
              <a:t>CYCLE</a:t>
            </a:r>
            <a:r>
              <a:rPr lang="ko-KR" altLang="en-US" spc="-100" dirty="0">
                <a:solidFill>
                  <a:schemeClr val="tx1"/>
                </a:solidFill>
              </a:rPr>
              <a:t>은 </a:t>
            </a:r>
            <a:r>
              <a:rPr lang="en-US" altLang="ko-KR" spc="-100" dirty="0">
                <a:solidFill>
                  <a:schemeClr val="tx1"/>
                </a:solidFill>
              </a:rPr>
              <a:t>START WITH </a:t>
            </a:r>
            <a:r>
              <a:rPr lang="ko-KR" altLang="en-US" spc="-100" dirty="0" smtClean="0">
                <a:solidFill>
                  <a:schemeClr val="tx1"/>
                </a:solidFill>
              </a:rPr>
              <a:t>설정 값으로 돌아감</a:t>
            </a:r>
            <a:endParaRPr lang="en-US" altLang="ko-KR" spc="-1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			    NOCYCLE</a:t>
            </a:r>
            <a:r>
              <a:rPr lang="ko-KR" altLang="en-US" dirty="0">
                <a:solidFill>
                  <a:schemeClr val="tx1"/>
                </a:solidFill>
              </a:rPr>
              <a:t>은 에러 발생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⑥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b="1" dirty="0">
                <a:solidFill>
                  <a:schemeClr val="tx1"/>
                </a:solidFill>
              </a:rPr>
              <a:t>CACHE</a:t>
            </a:r>
            <a:r>
              <a:rPr lang="en-US" altLang="ko-KR" dirty="0">
                <a:solidFill>
                  <a:schemeClr val="tx1"/>
                </a:solidFill>
              </a:rPr>
              <a:t> | </a:t>
            </a:r>
            <a:r>
              <a:rPr lang="en-US" altLang="ko-KR" b="1" dirty="0">
                <a:solidFill>
                  <a:schemeClr val="tx1"/>
                </a:solidFill>
              </a:rPr>
              <a:t>NOCACHE</a:t>
            </a:r>
            <a:r>
              <a:rPr lang="en-US" altLang="ko-KR" dirty="0" smtClean="0">
                <a:solidFill>
                  <a:schemeClr val="tx1"/>
                </a:solidFill>
              </a:rPr>
              <a:t>]			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chemeClr val="tx1"/>
                </a:solidFill>
              </a:rPr>
              <a:t>CACHE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ko-KR" altLang="en-US" dirty="0" smtClean="0">
                <a:solidFill>
                  <a:schemeClr val="tx1"/>
                </a:solidFill>
              </a:rPr>
              <a:t>메모리 상에서 시퀀스 값 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					    </a:t>
            </a:r>
            <a:r>
              <a:rPr lang="ko-KR" altLang="en-US" dirty="0" smtClean="0">
                <a:solidFill>
                  <a:schemeClr val="tx1"/>
                </a:solidFill>
              </a:rPr>
              <a:t>기본값 </a:t>
            </a:r>
            <a:r>
              <a:rPr lang="en-US" altLang="ko-KR" dirty="0" smtClean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593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SEQUENCE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5538" y="1052513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28256" y="1604962"/>
            <a:ext cx="9961563" cy="499071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CREATE SEQUENCE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SEQ_EMPID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START WITH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300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INCREMENT BY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5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MAXVALUE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310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NOCYCLE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NOCACHE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  <a:defRPr/>
            </a:pP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SEQ_EMPID.CURRVAL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DUAL;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SEQ_EMPID.NEXTVAL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DUAL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SEQ_EMPID.CURRVAL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DUAL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SEQ_EMPID.NEXTVAL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DUAL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SEQ_EMPID.NEXTVAL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DUAL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SEQ_EMPID.NEXTVAL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DUAL;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37" y="3739319"/>
            <a:ext cx="3744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671415" y="4555279"/>
            <a:ext cx="2620156" cy="428625"/>
            <a:chOff x="6147137" y="4645219"/>
            <a:chExt cx="2620156" cy="428625"/>
          </a:xfrm>
        </p:grpSpPr>
        <p:pic>
          <p:nvPicPr>
            <p:cNvPr id="7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7137" y="4659506"/>
              <a:ext cx="11811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그림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8093" y="4645219"/>
              <a:ext cx="12192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6659549" y="5265754"/>
            <a:ext cx="2643889" cy="419100"/>
            <a:chOff x="6147137" y="5355694"/>
            <a:chExt cx="2643889" cy="419100"/>
          </a:xfrm>
        </p:grpSpPr>
        <p:pic>
          <p:nvPicPr>
            <p:cNvPr id="9" name="그림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7137" y="5355694"/>
              <a:ext cx="122872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그림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0401" y="5365219"/>
              <a:ext cx="11906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618" y="5929126"/>
            <a:ext cx="358775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5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SEQUENCE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3413" y="1125538"/>
            <a:ext cx="10931525" cy="6264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*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USER_SEQUENCES;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b="5080"/>
          <a:stretch/>
        </p:blipFill>
        <p:spPr bwMode="auto">
          <a:xfrm>
            <a:off x="434716" y="2060575"/>
            <a:ext cx="11356746" cy="56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80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SEQUENCE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5538" y="1052513"/>
            <a:ext cx="571528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NEXTVAL/CURRCAL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 가능 여부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78533"/>
              </p:ext>
            </p:extLst>
          </p:nvPr>
        </p:nvGraphicFramePr>
        <p:xfrm>
          <a:off x="1019331" y="1723726"/>
          <a:ext cx="10118362" cy="4017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433"/>
                <a:gridCol w="6205929"/>
              </a:tblGrid>
              <a:tr h="591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사용가능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사용불가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91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서브쿼리가 아닌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문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VIEW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절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1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INSERT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문의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절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DISTINCT 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키워드가 있는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문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INSERT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문의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절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 BY, HAVING, ORDER BY 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절이 있는 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문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1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UPDATE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문의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절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, DELETE, UPDATE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의 서브쿼리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61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CREATE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 TABLE, ALTER TABLE 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명령의 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3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SEQUENCE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3413" y="1125538"/>
            <a:ext cx="10931525" cy="109300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시퀀스 수정 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CREATE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사용한 옵션을 변경 가능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단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START WITH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값 변경은 불가하기 때문에 변경하려면 삭제 후 다시 생성해야 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2375329"/>
            <a:ext cx="15632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표현식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8256" y="2883059"/>
            <a:ext cx="9961563" cy="219860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ALTER SEQUENCE </a:t>
            </a:r>
            <a:r>
              <a:rPr lang="en-US" altLang="ko-KR" dirty="0" smtClean="0">
                <a:solidFill>
                  <a:schemeClr val="tx1"/>
                </a:solidFill>
              </a:rPr>
              <a:t>SEQ_EMPID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INCREMENT BY </a:t>
            </a:r>
            <a:r>
              <a:rPr lang="en-US" altLang="ko-KR" dirty="0" smtClean="0">
                <a:solidFill>
                  <a:schemeClr val="tx1"/>
                </a:solidFill>
              </a:rPr>
              <a:t>10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MAXVALUE </a:t>
            </a:r>
            <a:r>
              <a:rPr lang="en-US" altLang="ko-KR" dirty="0" smtClean="0">
                <a:solidFill>
                  <a:schemeClr val="tx1"/>
                </a:solidFill>
              </a:rPr>
              <a:t>400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NOCYCLE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NOCACHE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pic>
        <p:nvPicPr>
          <p:cNvPr id="9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00" y="4589879"/>
            <a:ext cx="337978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3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12335</TotalTime>
  <Words>185</Words>
  <Application>Microsoft Office PowerPoint</Application>
  <PresentationFormat>와이드스크린</PresentationFormat>
  <Paragraphs>60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Lato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백 동현</cp:lastModifiedBy>
  <cp:revision>368</cp:revision>
  <dcterms:created xsi:type="dcterms:W3CDTF">2018-04-10T03:44:26Z</dcterms:created>
  <dcterms:modified xsi:type="dcterms:W3CDTF">2019-11-22T00:05:38Z</dcterms:modified>
</cp:coreProperties>
</file>