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328" r:id="rId3"/>
    <p:sldId id="431" r:id="rId4"/>
    <p:sldId id="442" r:id="rId5"/>
    <p:sldId id="44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 autoAdjust="0"/>
    <p:restoredTop sz="90730" autoAdjust="0"/>
  </p:normalViewPr>
  <p:slideViewPr>
    <p:cSldViewPr snapToGrid="0">
      <p:cViewPr varScale="1">
        <p:scale>
          <a:sx n="42" d="100"/>
          <a:sy n="42" d="100"/>
        </p:scale>
        <p:origin x="119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aseline="0" dirty="0" smtClean="0"/>
              <a:t>EMPLOEE</a:t>
            </a:r>
            <a:r>
              <a:rPr lang="ko-KR" altLang="en-US" baseline="0" dirty="0" smtClean="0"/>
              <a:t> 테이블에 대해서 동의어 생성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계정에서 </a:t>
            </a:r>
            <a:r>
              <a:rPr lang="en-US" altLang="ko-KR" baseline="0" dirty="0" smtClean="0"/>
              <a:t>EMPLOYEE</a:t>
            </a:r>
            <a:r>
              <a:rPr lang="ko-KR" altLang="en-US" baseline="0" dirty="0" smtClean="0"/>
              <a:t>접속이름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에 권한 생성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EMPLOYEE</a:t>
            </a:r>
            <a:r>
              <a:rPr lang="ko-KR" altLang="en-US" baseline="0" dirty="0" smtClean="0"/>
              <a:t>테이블 동의어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8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2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7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ORACLE OBJECT</a:t>
              </a: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SYNONYM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SYNONYM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7"/>
            <a:ext cx="10931525" cy="12132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사용자가 다른 사용자의 객체를 참조할 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ID].[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테이블명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으로 표시하는데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이처럼 길게 표현되는 것을 동의어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(SYNONYM)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 설정 후 간단히 사용 가능한 객체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5538" y="2555215"/>
            <a:ext cx="9964281" cy="1134130"/>
            <a:chOff x="1125538" y="2480265"/>
            <a:chExt cx="9964281" cy="1134130"/>
          </a:xfrm>
        </p:grpSpPr>
        <p:sp>
          <p:nvSpPr>
            <p:cNvPr id="21" name="TextBox 20"/>
            <p:cNvSpPr txBox="1"/>
            <p:nvPr/>
          </p:nvSpPr>
          <p:spPr>
            <a:xfrm>
              <a:off x="1125538" y="2480265"/>
              <a:ext cx="259558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비공개 동의어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128256" y="2987995"/>
              <a:ext cx="9961563" cy="6264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객체에 대한 접근 권한을 부여 받은 사용자가 정의한 동의어로 해당 사용자만 사용 가능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25538" y="3964283"/>
            <a:ext cx="9964281" cy="1720930"/>
            <a:chOff x="1125538" y="3814383"/>
            <a:chExt cx="9964281" cy="1720930"/>
          </a:xfrm>
        </p:grpSpPr>
        <p:sp>
          <p:nvSpPr>
            <p:cNvPr id="26" name="TextBox 25"/>
            <p:cNvSpPr txBox="1"/>
            <p:nvPr/>
          </p:nvSpPr>
          <p:spPr>
            <a:xfrm>
              <a:off x="1125538" y="3814383"/>
              <a:ext cx="22878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공개 동의어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128256" y="4322113"/>
              <a:ext cx="9961563" cy="12132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권한을 주는 사용자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(DBA)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 정의한 동의어로 모든 사용자가 사용 가능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(PUBLIC)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en-US" altLang="ko-KR" dirty="0" smtClean="0">
                  <a:solidFill>
                    <a:schemeClr val="tx1"/>
                  </a:solidFill>
                </a:rPr>
                <a:t>ex. DUAL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SYNONYM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비공개 동의어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1604962"/>
            <a:ext cx="9961563" cy="443607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SYNONYM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EMPLOYEE;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(SYSTEM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GRANT CREATE SYNONYM TO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EMPLOYEE;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(EMPLOYEE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CREATE SYNONYM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EMPLOYEE;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EMP;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0"/>
          <a:stretch/>
        </p:blipFill>
        <p:spPr bwMode="auto">
          <a:xfrm>
            <a:off x="6369480" y="1740890"/>
            <a:ext cx="4147304" cy="110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80" y="3378241"/>
            <a:ext cx="206851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80" y="4458812"/>
            <a:ext cx="30765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84" y="5525705"/>
            <a:ext cx="2809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84" y="5163545"/>
            <a:ext cx="2809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SYNONYM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22878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공개 동의어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1604962"/>
            <a:ext cx="9961563" cy="443607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(SYSTEM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CREATE PUBLIC SYNONYM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kh.DEPARTMENT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(SYSTEM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kh.DEPARTMENT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DEPT;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(EMPLOYEE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DEPARTMENT;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DEPT;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" b="1583"/>
          <a:stretch/>
        </p:blipFill>
        <p:spPr bwMode="auto">
          <a:xfrm>
            <a:off x="8437993" y="2276475"/>
            <a:ext cx="3659069" cy="27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7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SYNONYM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52513"/>
            <a:ext cx="22878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동의어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1604962"/>
            <a:ext cx="9961563" cy="227749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(SYSTEM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DROP PUBLIC SYNONYM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DEPT;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(EMPLOYEE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계정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DROP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SYNONYM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EMP;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27" y="2252845"/>
            <a:ext cx="45497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27" y="3297419"/>
            <a:ext cx="3060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0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11681</TotalTime>
  <Words>201</Words>
  <Application>Microsoft Office PowerPoint</Application>
  <PresentationFormat>와이드스크린</PresentationFormat>
  <Paragraphs>50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백 동현</cp:lastModifiedBy>
  <cp:revision>382</cp:revision>
  <dcterms:created xsi:type="dcterms:W3CDTF">2018-04-10T03:44:26Z</dcterms:created>
  <dcterms:modified xsi:type="dcterms:W3CDTF">2019-11-26T00:44:05Z</dcterms:modified>
</cp:coreProperties>
</file>