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4" r:id="rId2"/>
    <p:sldId id="328" r:id="rId3"/>
    <p:sldId id="422" r:id="rId4"/>
    <p:sldId id="425" r:id="rId5"/>
    <p:sldId id="426" r:id="rId6"/>
    <p:sldId id="427" r:id="rId7"/>
    <p:sldId id="424" r:id="rId8"/>
    <p:sldId id="428" r:id="rId9"/>
    <p:sldId id="429" r:id="rId10"/>
    <p:sldId id="430" r:id="rId11"/>
    <p:sldId id="431" r:id="rId12"/>
    <p:sldId id="43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6B9B8"/>
    <a:srgbClr val="653D3D"/>
    <a:srgbClr val="BDD7EE"/>
    <a:srgbClr val="C00000"/>
    <a:srgbClr val="2F5597"/>
    <a:srgbClr val="BF9000"/>
    <a:srgbClr val="262626"/>
    <a:srgbClr val="548235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4" autoAdjust="0"/>
    <p:restoredTop sz="84473" autoAdjust="0"/>
  </p:normalViewPr>
  <p:slideViewPr>
    <p:cSldViewPr snapToGrid="0">
      <p:cViewPr varScale="1">
        <p:scale>
          <a:sx n="98" d="100"/>
          <a:sy n="98" d="100"/>
        </p:scale>
        <p:origin x="1542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65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69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00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28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9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4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23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8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0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ALTER TABLE DEPT_COPY</a:t>
            </a:r>
          </a:p>
          <a:p>
            <a:r>
              <a:rPr lang="en-US" altLang="ko-KR" dirty="0" smtClean="0"/>
              <a:t>ADD CONSTRAINT DCOPY_DID_PK PRIMARY KEY(DEPT_ID)</a:t>
            </a:r>
          </a:p>
          <a:p>
            <a:r>
              <a:rPr lang="en-US" altLang="ko-KR" dirty="0" smtClean="0"/>
              <a:t>ADD CONSTRAINT DCOPY_DTITLE_UNQ UNIQUE (DEPT_TITLE)</a:t>
            </a:r>
          </a:p>
          <a:p>
            <a:r>
              <a:rPr lang="en-US" altLang="ko-KR" dirty="0" smtClean="0"/>
              <a:t>MODIFY LNAME CONSTRAINT DCOPY_LNAME_NN NOT NULL;</a:t>
            </a:r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이 구문은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에서 빨간 줄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구문에러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뜨긴 하지만 실행은 잘 됨</a:t>
            </a:r>
            <a:endParaRPr lang="en-US" altLang="ko-KR" dirty="0" smtClean="0"/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아무래도 편집기 차이가 아닐까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 </a:t>
            </a:r>
            <a:r>
              <a:rPr lang="ko-KR" altLang="en-US" dirty="0" err="1" smtClean="0"/>
              <a:t>오라클이</a:t>
            </a:r>
            <a:r>
              <a:rPr lang="ko-KR" altLang="en-US" dirty="0" smtClean="0"/>
              <a:t> 너그러이 잘 해주던가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724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61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97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25" y="174325"/>
            <a:ext cx="150480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DDL</a:t>
              </a:r>
            </a:p>
            <a:p>
              <a:pPr algn="ctr">
                <a:defRPr/>
              </a:pP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(Data Definition</a:t>
              </a:r>
              <a:b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Language)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ALTER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1052513"/>
            <a:ext cx="33201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제약조건 이름 변경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4"/>
            <a:ext cx="9961563" cy="514635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ALTER TABLE </a:t>
            </a:r>
            <a:r>
              <a:rPr lang="en-US" altLang="ko-KR" dirty="0">
                <a:solidFill>
                  <a:schemeClr val="tx1"/>
                </a:solidFill>
              </a:rPr>
              <a:t>USER_FOREIGNKEY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RENAME CONSTRAINT SYS_C007211 TO UF_UP_NN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ALTER TABLE </a:t>
            </a:r>
            <a:r>
              <a:rPr lang="en-US" altLang="ko-KR" dirty="0">
                <a:solidFill>
                  <a:schemeClr val="tx1"/>
                </a:solidFill>
              </a:rPr>
              <a:t>USER_FOREIGNKEY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RENAME CONSTRAINT SYS_C007212 TO UF_UN_PK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ALTER TABLE </a:t>
            </a:r>
            <a:r>
              <a:rPr lang="en-US" altLang="ko-KR" dirty="0">
                <a:solidFill>
                  <a:schemeClr val="tx1"/>
                </a:solidFill>
              </a:rPr>
              <a:t>USER_FOREIGNKEY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RENAME CONSTRAINT SYS_C007213 TO UF_UI_UQ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ALTER TABLE </a:t>
            </a:r>
            <a:r>
              <a:rPr lang="en-US" altLang="ko-KR" dirty="0">
                <a:solidFill>
                  <a:schemeClr val="tx1"/>
                </a:solidFill>
              </a:rPr>
              <a:t>USER_FOREIGNKEY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RENAME CONSTRAINT SYS_C007214 TO UF_GC_FK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SELECT</a:t>
            </a:r>
            <a:r>
              <a:rPr lang="en-US" altLang="ko-KR" dirty="0">
                <a:solidFill>
                  <a:schemeClr val="tx1"/>
                </a:solidFill>
              </a:rPr>
              <a:t> UC.CONSTRAINT_NAME 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UC.CONSTRAINT_TYPE </a:t>
            </a:r>
            <a:r>
              <a:rPr lang="ko-KR" altLang="en-US" dirty="0">
                <a:solidFill>
                  <a:schemeClr val="tx1"/>
                </a:solidFill>
              </a:rPr>
              <a:t>유형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	UCC.COLUMN_NAME </a:t>
            </a:r>
            <a:r>
              <a:rPr lang="ko-KR" altLang="en-US" dirty="0" err="1">
                <a:solidFill>
                  <a:schemeClr val="tx1"/>
                </a:solidFill>
              </a:rPr>
              <a:t>컬럼명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	UC.R_CONSTRAINT_NAME </a:t>
            </a:r>
            <a:r>
              <a:rPr lang="ko-KR" altLang="en-US" dirty="0">
                <a:solidFill>
                  <a:schemeClr val="tx1"/>
                </a:solidFill>
              </a:rPr>
              <a:t>참조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	UC.DELETE_RULE </a:t>
            </a:r>
            <a:r>
              <a:rPr lang="ko-KR" altLang="en-US" dirty="0">
                <a:solidFill>
                  <a:schemeClr val="tx1"/>
                </a:solidFill>
              </a:rPr>
              <a:t>삭제규칙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FROM</a:t>
            </a:r>
            <a:r>
              <a:rPr lang="en-US" altLang="ko-KR" dirty="0">
                <a:solidFill>
                  <a:schemeClr val="tx1"/>
                </a:solidFill>
              </a:rPr>
              <a:t> USER_CONSTRAINTS UC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JOIN</a:t>
            </a:r>
            <a:r>
              <a:rPr lang="en-US" altLang="ko-KR" dirty="0">
                <a:solidFill>
                  <a:schemeClr val="tx1"/>
                </a:solidFill>
              </a:rPr>
              <a:t> USER_CONS_COLUMNS UCC </a:t>
            </a:r>
            <a:r>
              <a:rPr lang="en-US" altLang="ko-KR" b="1" dirty="0">
                <a:solidFill>
                  <a:schemeClr val="tx1"/>
                </a:solidFill>
              </a:rPr>
              <a:t>ON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spc="-100" dirty="0">
                <a:solidFill>
                  <a:schemeClr val="tx1"/>
                </a:solidFill>
              </a:rPr>
              <a:t>(UC.CONSTRAINT_NAME = UCC.CONSTRAINT_NAME)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WHERE</a:t>
            </a:r>
            <a:r>
              <a:rPr lang="en-US" altLang="ko-KR" dirty="0">
                <a:solidFill>
                  <a:schemeClr val="tx1"/>
                </a:solidFill>
              </a:rPr>
              <a:t> UC.TABLE_NAME = ‘USER_FOREIGNKEY</a:t>
            </a:r>
            <a:r>
              <a:rPr lang="en-US" altLang="ko-KR" dirty="0" smtClean="0">
                <a:solidFill>
                  <a:schemeClr val="tx1"/>
                </a:solidFill>
              </a:rPr>
              <a:t>’;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7" t="21026"/>
          <a:stretch/>
        </p:blipFill>
        <p:spPr bwMode="auto">
          <a:xfrm>
            <a:off x="7494399" y="2194559"/>
            <a:ext cx="4167375" cy="111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8" t="20698"/>
          <a:stretch/>
        </p:blipFill>
        <p:spPr bwMode="auto">
          <a:xfrm>
            <a:off x="7561939" y="4663200"/>
            <a:ext cx="4032295" cy="114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오른쪽 화살표 15"/>
          <p:cNvSpPr/>
          <p:nvPr/>
        </p:nvSpPr>
        <p:spPr>
          <a:xfrm rot="5400000">
            <a:off x="9308211" y="3735783"/>
            <a:ext cx="539750" cy="503237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5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ALTER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1052513"/>
            <a:ext cx="3012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 이름 변경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4"/>
            <a:ext cx="9961563" cy="289083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ALTER TABLE </a:t>
            </a:r>
            <a:r>
              <a:rPr lang="en-US" altLang="ko-KR" dirty="0" smtClean="0">
                <a:solidFill>
                  <a:schemeClr val="tx1"/>
                </a:solidFill>
              </a:rPr>
              <a:t>DEPT_COPY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RENAME </a:t>
            </a:r>
            <a:r>
              <a:rPr lang="en-US" altLang="ko-KR" b="1" dirty="0" smtClean="0">
                <a:solidFill>
                  <a:srgbClr val="C00000"/>
                </a:solidFill>
              </a:rPr>
              <a:t>TO DEPT_TEST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또는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rgbClr val="C00000"/>
                </a:solidFill>
              </a:rPr>
              <a:t>RENAME DEPT_COPY TO DEPT_TEST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0" y="3946208"/>
            <a:ext cx="21923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767840" y="4948554"/>
            <a:ext cx="8685848" cy="1347317"/>
            <a:chOff x="1920240" y="4994274"/>
            <a:chExt cx="8685848" cy="1347317"/>
          </a:xfrm>
        </p:grpSpPr>
        <p:pic>
          <p:nvPicPr>
            <p:cNvPr id="11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240" y="4994274"/>
              <a:ext cx="3423285" cy="1347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551" y="5001148"/>
              <a:ext cx="3409537" cy="13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오른쪽 화살표 13"/>
            <p:cNvSpPr/>
            <p:nvPr/>
          </p:nvSpPr>
          <p:spPr>
            <a:xfrm>
              <a:off x="6000163" y="5415520"/>
              <a:ext cx="539750" cy="504825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807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DROP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3413" y="1125539"/>
            <a:ext cx="10931525" cy="6270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DROP TABLE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DEPT_TEST CASCADE CONSTRAINT;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5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16113"/>
            <a:ext cx="4489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8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DDL(Data Definition Language)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3413" y="1125539"/>
            <a:ext cx="10931525" cy="6270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데이터 정의 언어로 객체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(OBJECT)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만들고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(CREATE),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수정하고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(ALTER),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삭제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(DROP)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하는 구문을 말함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1910638"/>
            <a:ext cx="15385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ALTER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2418368"/>
            <a:ext cx="9961563" cy="147346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테이블에 정의된 내용을 수정할 때 사용하는 데이터 정의어로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추가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삭제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제약조건의 추가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삭제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자료형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변경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DEFAULT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값 변경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테이블 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제약 조건 명 변경 등을 할 수 있음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5538" y="4101698"/>
            <a:ext cx="149566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DROP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28256" y="4609429"/>
            <a:ext cx="9961563" cy="6264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데이터베이스 객체를 삭제하는 구문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3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ALTER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1052513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컬럼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추가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2"/>
            <a:ext cx="9961563" cy="508065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ALTER TABLE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DEPT_COPY</a:t>
            </a:r>
          </a:p>
          <a:p>
            <a:pPr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ADD (CNAME VARCHAR2(20))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ALTER TABLE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DEPT_COPY</a:t>
            </a:r>
          </a:p>
          <a:p>
            <a:pPr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ADD (LNAME VARCHAR2(40) DEFAULT ‘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한국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’)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30710" y="2573000"/>
            <a:ext cx="5165489" cy="1412446"/>
            <a:chOff x="2188564" y="2878110"/>
            <a:chExt cx="5530700" cy="151230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5" t="9866"/>
            <a:stretch/>
          </p:blipFill>
          <p:spPr bwMode="auto">
            <a:xfrm>
              <a:off x="2188564" y="2878110"/>
              <a:ext cx="2049390" cy="1512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오른쪽 화살표 11"/>
            <p:cNvSpPr/>
            <p:nvPr/>
          </p:nvSpPr>
          <p:spPr>
            <a:xfrm>
              <a:off x="4549804" y="3381852"/>
              <a:ext cx="504825" cy="504825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3" name="그림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18" t="11123"/>
            <a:stretch/>
          </p:blipFill>
          <p:spPr bwMode="auto">
            <a:xfrm>
              <a:off x="5366479" y="2942685"/>
              <a:ext cx="2352785" cy="1383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3048278" y="5175876"/>
            <a:ext cx="6078641" cy="1314865"/>
            <a:chOff x="2938072" y="-869431"/>
            <a:chExt cx="7189163" cy="1555081"/>
          </a:xfrm>
        </p:grpSpPr>
        <p:sp>
          <p:nvSpPr>
            <p:cNvPr id="14" name="오른쪽 화살표 13"/>
            <p:cNvSpPr/>
            <p:nvPr/>
          </p:nvSpPr>
          <p:spPr>
            <a:xfrm>
              <a:off x="6027699" y="-344303"/>
              <a:ext cx="503237" cy="504825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5" name="그림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2" t="11295"/>
            <a:stretch/>
          </p:blipFill>
          <p:spPr bwMode="auto">
            <a:xfrm>
              <a:off x="2938072" y="-848794"/>
              <a:ext cx="2590175" cy="1513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그림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8" t="11029"/>
            <a:stretch/>
          </p:blipFill>
          <p:spPr bwMode="auto">
            <a:xfrm>
              <a:off x="7030387" y="-869431"/>
              <a:ext cx="3096848" cy="1555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010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ALTER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1052513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컬럼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수정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3"/>
            <a:ext cx="9961563" cy="275717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ALTER TABLE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DEPT_COPY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rgbClr val="C00000"/>
                </a:solidFill>
              </a:rPr>
              <a:t>MODIFY </a:t>
            </a:r>
            <a:r>
              <a:rPr lang="en-US" altLang="ko-KR" b="1" dirty="0">
                <a:solidFill>
                  <a:srgbClr val="C00000"/>
                </a:solidFill>
              </a:rPr>
              <a:t>DEPT_ID CHAR(3)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MODIFY DEPT_TITLE VARCHAR(30)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MODIFY LOCATION_ID VARCHAR2(2)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MODIFY CNAME CHAR(20)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MODIFY LNAME DEFAULT '</a:t>
            </a:r>
            <a:r>
              <a:rPr lang="ko-KR" altLang="en-US" b="1" dirty="0">
                <a:solidFill>
                  <a:srgbClr val="C00000"/>
                </a:solidFill>
              </a:rPr>
              <a:t>미국</a:t>
            </a:r>
            <a:r>
              <a:rPr lang="en-US" altLang="ko-KR" b="1" dirty="0" smtClean="0">
                <a:solidFill>
                  <a:srgbClr val="C00000"/>
                </a:solidFill>
              </a:rPr>
              <a:t>'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"/>
          <a:stretch/>
        </p:blipFill>
        <p:spPr bwMode="auto">
          <a:xfrm>
            <a:off x="5741233" y="3186098"/>
            <a:ext cx="592587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/>
        </p:blipFill>
        <p:spPr bwMode="auto">
          <a:xfrm>
            <a:off x="5748728" y="5130785"/>
            <a:ext cx="5910887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아래쪽 화살표 7"/>
          <p:cNvSpPr/>
          <p:nvPr/>
        </p:nvSpPr>
        <p:spPr>
          <a:xfrm>
            <a:off x="8236652" y="4560873"/>
            <a:ext cx="935038" cy="461963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ALTER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1052513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컬럼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삭제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4"/>
            <a:ext cx="9961563" cy="103330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ALTER TABLE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DEPT_COPY2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rgbClr val="C00000"/>
                </a:solidFill>
              </a:rPr>
              <a:t>DROP COLUMN DEPT_ID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01527" y="2993011"/>
            <a:ext cx="6588945" cy="3332838"/>
            <a:chOff x="3215038" y="3232853"/>
            <a:chExt cx="5959918" cy="3014662"/>
          </a:xfrm>
        </p:grpSpPr>
        <p:pic>
          <p:nvPicPr>
            <p:cNvPr id="12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0"/>
            <a:stretch/>
          </p:blipFill>
          <p:spPr bwMode="auto">
            <a:xfrm>
              <a:off x="3215038" y="5295015"/>
              <a:ext cx="5959918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그림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1"/>
            <a:stretch/>
          </p:blipFill>
          <p:spPr bwMode="auto">
            <a:xfrm>
              <a:off x="3215390" y="3232853"/>
              <a:ext cx="5959215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아래쪽 화살표 13"/>
            <p:cNvSpPr/>
            <p:nvPr/>
          </p:nvSpPr>
          <p:spPr>
            <a:xfrm>
              <a:off x="5727478" y="4585403"/>
              <a:ext cx="935038" cy="460375"/>
            </a:xfrm>
            <a:prstGeom prst="down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4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ALTER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1052513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컬럼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삭제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4"/>
            <a:ext cx="9961563" cy="400335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TB1(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PK NUMBER PRIMARY KEY,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FK NUMBER REFERENCES TB1,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COL1 NUMBER,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CHECK(PK &gt; 0 AND COL1 &gt; 0)</a:t>
            </a:r>
          </a:p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defRPr/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ALTER TABLE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TB1</a:t>
            </a:r>
          </a:p>
          <a:p>
            <a:pPr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DROP COLUMN PK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삭제 시 참조하고 있는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컬럼이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있다면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삭제 불가능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ALTER TABLE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TB1</a:t>
            </a:r>
          </a:p>
          <a:p>
            <a:pPr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DROP COLUMN PK CASCADE CONSTRAINT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519" y="3536475"/>
            <a:ext cx="468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255" y="5060475"/>
            <a:ext cx="3128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6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ALTER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1052513"/>
            <a:ext cx="259558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제약조건 추가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3"/>
            <a:ext cx="9961563" cy="389642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ALTER TABLE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DEPT_COPY</a:t>
            </a:r>
          </a:p>
          <a:p>
            <a:pPr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ADD CONSTRAINT DCOPY_DID_PK PRIMARY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KEY(DEPT_ID)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ADD CONSTRAINT DCOPY_DTITLE_UNQ UNIQUE(DEPT_TITLE)</a:t>
            </a:r>
          </a:p>
          <a:p>
            <a:pPr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MODIFY LNAME CONSTRAINT DCOPY_LNAME_NN NOT NULL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SELECT</a:t>
            </a:r>
            <a:r>
              <a:rPr lang="en-US" altLang="ko-KR" dirty="0">
                <a:solidFill>
                  <a:schemeClr val="tx1"/>
                </a:solidFill>
              </a:rPr>
              <a:t> UC.CONSTRAINT_NAME,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UC.CONSTRAINT_TYPE,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UC.TABLE_NAME,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UCC.COLUMN_NAME,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UC.SEARCH_CONDITION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FROM</a:t>
            </a:r>
            <a:r>
              <a:rPr lang="en-US" altLang="ko-KR" dirty="0">
                <a:solidFill>
                  <a:schemeClr val="tx1"/>
                </a:solidFill>
              </a:rPr>
              <a:t> USER_CONSTRAINTS UC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JOIN</a:t>
            </a:r>
            <a:r>
              <a:rPr lang="en-US" altLang="ko-KR" dirty="0">
                <a:solidFill>
                  <a:schemeClr val="tx1"/>
                </a:solidFill>
              </a:rPr>
              <a:t> USER_CONS_COLUMNS UCC </a:t>
            </a:r>
            <a:r>
              <a:rPr lang="en-US" altLang="ko-KR" b="1" dirty="0">
                <a:solidFill>
                  <a:schemeClr val="tx1"/>
                </a:solidFill>
              </a:rPr>
              <a:t>ON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spc="-100" dirty="0">
                <a:solidFill>
                  <a:schemeClr val="tx1"/>
                </a:solidFill>
              </a:rPr>
              <a:t>(UC.CONSTRAINT_NAME = UCC.CONSTRAINT_NAME)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WHERE</a:t>
            </a:r>
            <a:r>
              <a:rPr lang="en-US" altLang="ko-KR" dirty="0">
                <a:solidFill>
                  <a:schemeClr val="tx1"/>
                </a:solidFill>
              </a:rPr>
              <a:t> UC.TABLE_NAME = ‘DEPT_COPY</a:t>
            </a:r>
            <a:r>
              <a:rPr lang="en-US" altLang="ko-KR" dirty="0" smtClean="0">
                <a:solidFill>
                  <a:schemeClr val="tx1"/>
                </a:solidFill>
              </a:rPr>
              <a:t>’;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15653"/>
          <a:stretch/>
        </p:blipFill>
        <p:spPr bwMode="auto">
          <a:xfrm>
            <a:off x="5186596" y="3395678"/>
            <a:ext cx="6583363" cy="119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9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ALTER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1052513"/>
            <a:ext cx="259558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제약조건 삭제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4"/>
            <a:ext cx="9961563" cy="182403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ALTER TABLE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DEPT_COPY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DROP CONSTRAINT DCOPY_DID_PK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DROP CONSTRAINT DCOPY_DTITLE_UNQ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MODIFY LNAME NULL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21207" y="3703320"/>
            <a:ext cx="6549585" cy="2811145"/>
            <a:chOff x="3082413" y="3459480"/>
            <a:chExt cx="6549585" cy="2811145"/>
          </a:xfrm>
        </p:grpSpPr>
        <p:pic>
          <p:nvPicPr>
            <p:cNvPr id="7" name="그림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1" t="15011"/>
            <a:stretch/>
          </p:blipFill>
          <p:spPr bwMode="auto">
            <a:xfrm>
              <a:off x="3082413" y="3459480"/>
              <a:ext cx="6549585" cy="1206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그림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4"/>
            <a:stretch/>
          </p:blipFill>
          <p:spPr bwMode="auto">
            <a:xfrm>
              <a:off x="3082413" y="5880100"/>
              <a:ext cx="654958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아래쪽 화살표 11"/>
            <p:cNvSpPr/>
            <p:nvPr/>
          </p:nvSpPr>
          <p:spPr>
            <a:xfrm>
              <a:off x="5889686" y="5041901"/>
              <a:ext cx="935038" cy="461962"/>
            </a:xfrm>
            <a:prstGeom prst="down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35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ALTER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1052513"/>
            <a:ext cx="270458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컬럼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이름 변경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4"/>
            <a:ext cx="9961563" cy="112365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ALTER TABLE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DEPT_COPY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rgbClr val="C00000"/>
                </a:solidFill>
              </a:rPr>
              <a:t>RENAME COLUMN DEPT_TITLE TO DEPT_NAME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15472" y="3321685"/>
            <a:ext cx="10187130" cy="2411663"/>
            <a:chOff x="1158558" y="3001645"/>
            <a:chExt cx="10187130" cy="2411663"/>
          </a:xfrm>
        </p:grpSpPr>
        <p:pic>
          <p:nvPicPr>
            <p:cNvPr id="11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6" t="9566"/>
            <a:stretch/>
          </p:blipFill>
          <p:spPr bwMode="auto">
            <a:xfrm>
              <a:off x="7300278" y="3011136"/>
              <a:ext cx="4045410" cy="2392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그림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1" t="8849"/>
            <a:stretch/>
          </p:blipFill>
          <p:spPr bwMode="auto">
            <a:xfrm>
              <a:off x="1158558" y="3001645"/>
              <a:ext cx="4060832" cy="241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오른쪽 화살표 13"/>
            <p:cNvSpPr/>
            <p:nvPr/>
          </p:nvSpPr>
          <p:spPr>
            <a:xfrm>
              <a:off x="5989959" y="3955064"/>
              <a:ext cx="539750" cy="504825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2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11308</TotalTime>
  <Words>354</Words>
  <Application>Microsoft Office PowerPoint</Application>
  <PresentationFormat>와이드스크린</PresentationFormat>
  <Paragraphs>125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Lato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백 동현</cp:lastModifiedBy>
  <cp:revision>344</cp:revision>
  <dcterms:created xsi:type="dcterms:W3CDTF">2018-04-10T03:44:26Z</dcterms:created>
  <dcterms:modified xsi:type="dcterms:W3CDTF">2019-11-21T23:59:13Z</dcterms:modified>
</cp:coreProperties>
</file>