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219200"/>
            <a:ext cx="7467600" cy="480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" y="457200"/>
            <a:ext cx="7467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            Program name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38200" y="4572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7391400" y="4572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96200" y="4572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8200" y="685800"/>
            <a:ext cx="7467600" cy="5334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     				Toolbar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590800" y="762000"/>
            <a:ext cx="685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762000"/>
            <a:ext cx="685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Stop</a:t>
            </a:r>
            <a:endParaRPr lang="en-US" sz="10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7467600" y="609600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772400" y="5334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16200000" flipH="1">
            <a:off x="8153400" y="5334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8153400" y="5334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648200" y="1295400"/>
            <a:ext cx="3581400" cy="434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“Monitoring” </a:t>
            </a:r>
            <a:r>
              <a:rPr lang="en-US" sz="1400" dirty="0" err="1" smtClean="0"/>
              <a:t>QDockWidget</a:t>
            </a:r>
            <a:endParaRPr lang="en-US" sz="14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914400" y="1295400"/>
            <a:ext cx="3657600" cy="434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“Control” </a:t>
            </a:r>
            <a:r>
              <a:rPr lang="en-US" sz="1400" dirty="0" err="1" smtClean="0"/>
              <a:t>QDockWidget</a:t>
            </a:r>
            <a:endParaRPr lang="en-US" sz="14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990600" y="1676400"/>
            <a:ext cx="3505200" cy="9906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Select Device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990600" y="2743200"/>
            <a:ext cx="3505200" cy="12192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 Export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990600" y="4038600"/>
            <a:ext cx="3505200" cy="15240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Scheduler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066800" y="3352800"/>
            <a:ext cx="3352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Selected path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1066800" y="1981200"/>
            <a:ext cx="3352800" cy="219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Port Selector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066800" y="3048000"/>
            <a:ext cx="3352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selector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1066800" y="5334000"/>
            <a:ext cx="2438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Repeater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733800" y="3657600"/>
            <a:ext cx="685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Label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1066800" y="3657600"/>
            <a:ext cx="2590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Delay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39624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38600" y="1447800"/>
            <a:ext cx="76200" cy="762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2672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16200000" flipH="1">
            <a:off x="43434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43434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6200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9248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696200" y="1447800"/>
            <a:ext cx="76200" cy="762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rot="5400000">
            <a:off x="80010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80010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24400" y="1676400"/>
            <a:ext cx="3429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Voltage </a:t>
            </a:r>
            <a:r>
              <a:rPr lang="en-US" sz="1400" dirty="0" err="1" smtClean="0"/>
              <a:t>LCD_Display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724400" y="2971800"/>
            <a:ext cx="34290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Current </a:t>
            </a:r>
            <a:r>
              <a:rPr lang="en-US" sz="1400" dirty="0" err="1" smtClean="0"/>
              <a:t>LCD_Display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724400" y="4343400"/>
            <a:ext cx="3429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Power </a:t>
            </a:r>
            <a:r>
              <a:rPr lang="en-US" sz="1400" dirty="0" err="1" smtClean="0"/>
              <a:t>LCD_Display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1066800" y="4343400"/>
            <a:ext cx="3352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1066800" y="4343400"/>
            <a:ext cx="1600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Duration [s]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667000" y="4343400"/>
            <a:ext cx="1752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Current [A]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1066800" y="4572000"/>
            <a:ext cx="1600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667000" y="4572000"/>
            <a:ext cx="1752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8.5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667000" y="5029200"/>
            <a:ext cx="1752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 row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066800" y="5029200"/>
            <a:ext cx="1600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row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066800" y="4800600"/>
            <a:ext cx="1600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2667000" y="4800600"/>
            <a:ext cx="1752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8.5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838200" y="5715000"/>
            <a:ext cx="7467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StatusBar</a:t>
            </a:r>
            <a:endParaRPr lang="en-US" sz="1000" dirty="0"/>
          </a:p>
        </p:txBody>
      </p:sp>
      <p:sp>
        <p:nvSpPr>
          <p:cNvPr id="104" name="Rectangle 103"/>
          <p:cNvSpPr/>
          <p:nvPr/>
        </p:nvSpPr>
        <p:spPr>
          <a:xfrm>
            <a:off x="6477000" y="5791200"/>
            <a:ext cx="1143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ProgressBar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4648200" y="5791200"/>
            <a:ext cx="1828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914400" y="5791200"/>
            <a:ext cx="3657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Statuse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581400" y="5334000"/>
            <a:ext cx="838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Label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914400" y="762000"/>
            <a:ext cx="685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Exit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4191000" y="762000"/>
            <a:ext cx="685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676400" y="76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Save </a:t>
            </a:r>
            <a:r>
              <a:rPr lang="en-US" sz="1000" dirty="0" err="1" smtClean="0"/>
              <a:t>Configs</a:t>
            </a:r>
            <a:endParaRPr lang="en-US" sz="1000" dirty="0"/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2248694" y="951706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48894" y="951706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66800" y="2295524"/>
            <a:ext cx="3352800" cy="219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Off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61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zaza chubinidze</dc:creator>
  <cp:lastModifiedBy>zaza chubinidze</cp:lastModifiedBy>
  <cp:revision>109</cp:revision>
  <dcterms:created xsi:type="dcterms:W3CDTF">2006-08-16T00:00:00Z</dcterms:created>
  <dcterms:modified xsi:type="dcterms:W3CDTF">2021-02-11T14:42:11Z</dcterms:modified>
</cp:coreProperties>
</file>