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946" y="28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609600" y="1371600"/>
            <a:ext cx="7696200" cy="4495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38200" y="609600"/>
            <a:ext cx="74676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            </a:t>
            </a:r>
            <a:r>
              <a:rPr lang="en-US" sz="1000" dirty="0" err="1" smtClean="0"/>
              <a:t>DataPlotter</a:t>
            </a:r>
            <a:endParaRPr lang="en-US" sz="1000" dirty="0"/>
          </a:p>
        </p:txBody>
      </p:sp>
      <p:sp>
        <p:nvSpPr>
          <p:cNvPr id="29" name="Rectangle 28"/>
          <p:cNvSpPr/>
          <p:nvPr/>
        </p:nvSpPr>
        <p:spPr>
          <a:xfrm>
            <a:off x="609600" y="609600"/>
            <a:ext cx="6096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Icon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7391400" y="609600"/>
            <a:ext cx="3048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696200" y="609600"/>
            <a:ext cx="3048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09600" y="838200"/>
            <a:ext cx="7696200" cy="533400"/>
          </a:xfrm>
          <a:prstGeom prst="rect">
            <a:avLst/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                                                                                                             				Toolbar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7467600" y="762000"/>
            <a:ext cx="152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772400" y="685800"/>
            <a:ext cx="152400" cy="76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 rot="16200000" flipH="1">
            <a:off x="8153400" y="685800"/>
            <a:ext cx="762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>
            <a:off x="8153400" y="685800"/>
            <a:ext cx="762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685800" y="1447800"/>
            <a:ext cx="7543800" cy="434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err="1" smtClean="0"/>
              <a:t>PyQtgraph</a:t>
            </a:r>
            <a:r>
              <a:rPr lang="en-US" sz="1400" dirty="0" smtClean="0"/>
              <a:t> widget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858000" y="1752600"/>
            <a:ext cx="1295400" cy="388620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Parameters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762000" y="1752600"/>
            <a:ext cx="6019800" cy="396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8" name="Rectangle 57"/>
          <p:cNvSpPr/>
          <p:nvPr/>
        </p:nvSpPr>
        <p:spPr>
          <a:xfrm>
            <a:off x="685800" y="914400"/>
            <a:ext cx="685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Exit</a:t>
            </a:r>
            <a:endParaRPr lang="en-US" sz="1000" dirty="0"/>
          </a:p>
        </p:txBody>
      </p:sp>
      <p:sp>
        <p:nvSpPr>
          <p:cNvPr id="59" name="Rectangle 58"/>
          <p:cNvSpPr/>
          <p:nvPr/>
        </p:nvSpPr>
        <p:spPr>
          <a:xfrm>
            <a:off x="1524000" y="914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Open files</a:t>
            </a:r>
            <a:endParaRPr lang="en-US" sz="1000" dirty="0"/>
          </a:p>
        </p:txBody>
      </p:sp>
      <p:cxnSp>
        <p:nvCxnSpPr>
          <p:cNvPr id="61" name="Straight Connector 60"/>
          <p:cNvCxnSpPr/>
          <p:nvPr/>
        </p:nvCxnSpPr>
        <p:spPr>
          <a:xfrm rot="5400000">
            <a:off x="1181894" y="1104106"/>
            <a:ext cx="533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-342901" y="3695700"/>
            <a:ext cx="35814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>
            <a:off x="-113507" y="3694906"/>
            <a:ext cx="35814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115093" y="3694906"/>
            <a:ext cx="35814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553928" y="3694906"/>
            <a:ext cx="35814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0800000">
            <a:off x="2362200" y="5486400"/>
            <a:ext cx="43434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115235" y="3276600"/>
            <a:ext cx="323165" cy="9906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900" dirty="0" smtClean="0"/>
              <a:t>Temperature [*C]</a:t>
            </a:r>
            <a:endParaRPr 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1447799" y="3505200"/>
            <a:ext cx="323165" cy="6096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900" dirty="0" smtClean="0"/>
              <a:t>Current [A]</a:t>
            </a:r>
            <a:endParaRPr lang="en-US" sz="900" dirty="0"/>
          </a:p>
        </p:txBody>
      </p:sp>
      <p:sp>
        <p:nvSpPr>
          <p:cNvPr id="91" name="TextBox 90"/>
          <p:cNvSpPr txBox="1"/>
          <p:nvPr/>
        </p:nvSpPr>
        <p:spPr>
          <a:xfrm>
            <a:off x="1676399" y="3505200"/>
            <a:ext cx="323165" cy="6096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900" dirty="0" smtClean="0"/>
              <a:t>Voltage [V]</a:t>
            </a:r>
            <a:endParaRPr lang="en-US" sz="900" dirty="0"/>
          </a:p>
        </p:txBody>
      </p:sp>
      <p:sp>
        <p:nvSpPr>
          <p:cNvPr id="93" name="TextBox 92"/>
          <p:cNvSpPr txBox="1"/>
          <p:nvPr/>
        </p:nvSpPr>
        <p:spPr>
          <a:xfrm>
            <a:off x="1237565" y="3276600"/>
            <a:ext cx="323165" cy="1143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900" dirty="0" err="1" smtClean="0"/>
              <a:t>Env_Temperature</a:t>
            </a:r>
            <a:r>
              <a:rPr lang="en-US" sz="900" dirty="0" smtClean="0"/>
              <a:t> [*C]</a:t>
            </a:r>
            <a:endParaRPr lang="en-US" sz="900" dirty="0"/>
          </a:p>
        </p:txBody>
      </p:sp>
      <p:cxnSp>
        <p:nvCxnSpPr>
          <p:cNvPr id="105" name="Straight Connector 104"/>
          <p:cNvCxnSpPr/>
          <p:nvPr/>
        </p:nvCxnSpPr>
        <p:spPr>
          <a:xfrm rot="5400000">
            <a:off x="-781735" y="3695700"/>
            <a:ext cx="35814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>
            <a:off x="-552341" y="3694906"/>
            <a:ext cx="35814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008965" y="3276600"/>
            <a:ext cx="323165" cy="9906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900" dirty="0" err="1" smtClean="0"/>
              <a:t>Env_Humidity</a:t>
            </a:r>
            <a:r>
              <a:rPr lang="en-US" sz="900" dirty="0" smtClean="0"/>
              <a:t> [%]</a:t>
            </a:r>
            <a:endParaRPr lang="en-US" sz="9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62000" y="3352800"/>
            <a:ext cx="323165" cy="9906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900" dirty="0" err="1" smtClean="0"/>
              <a:t>Env_Pressure</a:t>
            </a:r>
            <a:r>
              <a:rPr lang="en-US" sz="900" dirty="0" smtClean="0"/>
              <a:t> [</a:t>
            </a:r>
            <a:r>
              <a:rPr lang="en-US" sz="900" dirty="0" err="1" smtClean="0"/>
              <a:t>hPa</a:t>
            </a:r>
            <a:r>
              <a:rPr lang="en-US" sz="900" dirty="0" smtClean="0"/>
              <a:t>]</a:t>
            </a:r>
            <a:endParaRPr lang="en-US" sz="900" dirty="0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2362200" y="5105400"/>
            <a:ext cx="4419600" cy="158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362200" y="4648200"/>
            <a:ext cx="4419600" cy="158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362200" y="4191000"/>
            <a:ext cx="4419600" cy="158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362200" y="3733800"/>
            <a:ext cx="4419600" cy="158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2362200" y="3276600"/>
            <a:ext cx="4419600" cy="158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362200" y="2819400"/>
            <a:ext cx="4419600" cy="158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362200" y="2362200"/>
            <a:ext cx="4419600" cy="158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362200" y="1905000"/>
            <a:ext cx="4419600" cy="158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>
            <a:off x="1105694" y="3695700"/>
            <a:ext cx="3580606" cy="79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5400000">
            <a:off x="1639094" y="3694906"/>
            <a:ext cx="3580606" cy="79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5400000">
            <a:off x="2172494" y="3694906"/>
            <a:ext cx="3580606" cy="79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5400000">
            <a:off x="2705894" y="3694906"/>
            <a:ext cx="3580606" cy="79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5400000">
            <a:off x="3239294" y="3694906"/>
            <a:ext cx="3580606" cy="79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5400000">
            <a:off x="3772694" y="3694906"/>
            <a:ext cx="3580606" cy="79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5400000">
            <a:off x="4306094" y="3694906"/>
            <a:ext cx="3580606" cy="79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5400000">
            <a:off x="4839494" y="3694906"/>
            <a:ext cx="3580606" cy="79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rame 144"/>
          <p:cNvSpPr/>
          <p:nvPr/>
        </p:nvSpPr>
        <p:spPr>
          <a:xfrm>
            <a:off x="6934200" y="3228201"/>
            <a:ext cx="228600" cy="228600"/>
          </a:xfrm>
          <a:prstGeom prst="fram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6" name="Frame 145"/>
          <p:cNvSpPr/>
          <p:nvPr/>
        </p:nvSpPr>
        <p:spPr>
          <a:xfrm>
            <a:off x="6934200" y="2209800"/>
            <a:ext cx="228600" cy="228600"/>
          </a:xfrm>
          <a:prstGeom prst="fram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7" name="Frame 146"/>
          <p:cNvSpPr/>
          <p:nvPr/>
        </p:nvSpPr>
        <p:spPr>
          <a:xfrm>
            <a:off x="6934200" y="3761601"/>
            <a:ext cx="228600" cy="228600"/>
          </a:xfrm>
          <a:prstGeom prst="fram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9" name="Frame 148"/>
          <p:cNvSpPr/>
          <p:nvPr/>
        </p:nvSpPr>
        <p:spPr>
          <a:xfrm>
            <a:off x="6934200" y="4828401"/>
            <a:ext cx="228600" cy="228600"/>
          </a:xfrm>
          <a:prstGeom prst="fram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0" name="Frame 149"/>
          <p:cNvSpPr/>
          <p:nvPr/>
        </p:nvSpPr>
        <p:spPr>
          <a:xfrm>
            <a:off x="6934200" y="4295001"/>
            <a:ext cx="228600" cy="228600"/>
          </a:xfrm>
          <a:prstGeom prst="fram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1" name="Frame 150"/>
          <p:cNvSpPr/>
          <p:nvPr/>
        </p:nvSpPr>
        <p:spPr>
          <a:xfrm>
            <a:off x="6934200" y="5361801"/>
            <a:ext cx="228600" cy="228600"/>
          </a:xfrm>
          <a:prstGeom prst="fram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7162800" y="2209800"/>
            <a:ext cx="1066800" cy="2000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700" dirty="0" smtClean="0"/>
              <a:t>Temperature [*C]</a:t>
            </a:r>
            <a:endParaRPr lang="en-US" sz="7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162800" y="3228201"/>
            <a:ext cx="1066800" cy="2000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700" dirty="0" smtClean="0"/>
              <a:t>Voltage [V]</a:t>
            </a:r>
            <a:endParaRPr lang="en-US" sz="700" dirty="0"/>
          </a:p>
        </p:txBody>
      </p:sp>
      <p:sp>
        <p:nvSpPr>
          <p:cNvPr id="157" name="TextBox 156"/>
          <p:cNvSpPr txBox="1"/>
          <p:nvPr/>
        </p:nvSpPr>
        <p:spPr>
          <a:xfrm>
            <a:off x="7162800" y="3761601"/>
            <a:ext cx="1066800" cy="2000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700" dirty="0" smtClean="0"/>
              <a:t>Current [A]</a:t>
            </a:r>
            <a:endParaRPr lang="en-US" sz="7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162800" y="4295001"/>
            <a:ext cx="1066800" cy="2000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700" dirty="0" err="1" smtClean="0"/>
              <a:t>Env_Temperature</a:t>
            </a:r>
            <a:r>
              <a:rPr lang="en-US" sz="700" dirty="0" smtClean="0"/>
              <a:t> [*C]</a:t>
            </a:r>
            <a:endParaRPr lang="en-US" sz="700" dirty="0"/>
          </a:p>
        </p:txBody>
      </p:sp>
      <p:sp>
        <p:nvSpPr>
          <p:cNvPr id="159" name="TextBox 158"/>
          <p:cNvSpPr txBox="1"/>
          <p:nvPr/>
        </p:nvSpPr>
        <p:spPr>
          <a:xfrm>
            <a:off x="7162800" y="4828401"/>
            <a:ext cx="1066800" cy="2000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700" dirty="0" err="1" smtClean="0"/>
              <a:t>Env_Humidity</a:t>
            </a:r>
            <a:r>
              <a:rPr lang="en-US" sz="700" dirty="0" smtClean="0"/>
              <a:t> [%]</a:t>
            </a:r>
            <a:endParaRPr lang="en-US" sz="7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162800" y="5361801"/>
            <a:ext cx="1066800" cy="2000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700" dirty="0" err="1" smtClean="0"/>
              <a:t>Env_Pressure</a:t>
            </a:r>
            <a:r>
              <a:rPr lang="en-US" sz="700" dirty="0" smtClean="0"/>
              <a:t> [*C]</a:t>
            </a:r>
            <a:endParaRPr lang="en-US" sz="700" dirty="0"/>
          </a:p>
        </p:txBody>
      </p:sp>
      <p:sp>
        <p:nvSpPr>
          <p:cNvPr id="183" name="TextBox 182"/>
          <p:cNvSpPr txBox="1"/>
          <p:nvPr/>
        </p:nvSpPr>
        <p:spPr>
          <a:xfrm>
            <a:off x="6934200" y="2209801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˅</a:t>
            </a:r>
            <a:endParaRPr lang="en-US" sz="700" dirty="0"/>
          </a:p>
        </p:txBody>
      </p:sp>
      <p:sp>
        <p:nvSpPr>
          <p:cNvPr id="184" name="TextBox 183"/>
          <p:cNvSpPr txBox="1"/>
          <p:nvPr/>
        </p:nvSpPr>
        <p:spPr>
          <a:xfrm>
            <a:off x="6934200" y="3228201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˅</a:t>
            </a:r>
            <a:endParaRPr lang="en-US" sz="7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934200" y="3761601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˅</a:t>
            </a:r>
            <a:endParaRPr lang="en-US" sz="700" dirty="0"/>
          </a:p>
        </p:txBody>
      </p:sp>
      <p:sp>
        <p:nvSpPr>
          <p:cNvPr id="186" name="TextBox 185"/>
          <p:cNvSpPr txBox="1"/>
          <p:nvPr/>
        </p:nvSpPr>
        <p:spPr>
          <a:xfrm>
            <a:off x="6934200" y="4295001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˅</a:t>
            </a:r>
            <a:endParaRPr lang="en-US" sz="700" dirty="0"/>
          </a:p>
        </p:txBody>
      </p:sp>
      <p:sp>
        <p:nvSpPr>
          <p:cNvPr id="187" name="TextBox 186"/>
          <p:cNvSpPr txBox="1"/>
          <p:nvPr/>
        </p:nvSpPr>
        <p:spPr>
          <a:xfrm>
            <a:off x="6934200" y="4828401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˅</a:t>
            </a:r>
            <a:endParaRPr lang="en-US" sz="700" dirty="0"/>
          </a:p>
        </p:txBody>
      </p:sp>
      <p:sp>
        <p:nvSpPr>
          <p:cNvPr id="188" name="TextBox 187"/>
          <p:cNvSpPr txBox="1"/>
          <p:nvPr/>
        </p:nvSpPr>
        <p:spPr>
          <a:xfrm>
            <a:off x="6934200" y="5361801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˅</a:t>
            </a:r>
            <a:endParaRPr lang="en-US" sz="700" dirty="0"/>
          </a:p>
        </p:txBody>
      </p:sp>
      <p:sp>
        <p:nvSpPr>
          <p:cNvPr id="189" name="TextBox 188"/>
          <p:cNvSpPr txBox="1"/>
          <p:nvPr/>
        </p:nvSpPr>
        <p:spPr>
          <a:xfrm>
            <a:off x="4419600" y="5486400"/>
            <a:ext cx="381000" cy="2000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700" dirty="0" smtClean="0"/>
              <a:t>Time</a:t>
            </a:r>
            <a:endParaRPr lang="en-US" sz="700" dirty="0"/>
          </a:p>
        </p:txBody>
      </p:sp>
      <p:cxnSp>
        <p:nvCxnSpPr>
          <p:cNvPr id="72" name="Straight Connector 71"/>
          <p:cNvCxnSpPr/>
          <p:nvPr/>
        </p:nvCxnSpPr>
        <p:spPr>
          <a:xfrm rot="5400000">
            <a:off x="2096294" y="1104106"/>
            <a:ext cx="533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438400" y="914400"/>
            <a:ext cx="685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About</a:t>
            </a:r>
            <a:endParaRPr lang="en-US" sz="1000" dirty="0"/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457200" y="152400"/>
            <a:ext cx="822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Program interface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9" name="Frame 78"/>
          <p:cNvSpPr/>
          <p:nvPr/>
        </p:nvSpPr>
        <p:spPr>
          <a:xfrm>
            <a:off x="6934200" y="2694801"/>
            <a:ext cx="228600" cy="228600"/>
          </a:xfrm>
          <a:prstGeom prst="fram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162800" y="2667000"/>
            <a:ext cx="106680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800" dirty="0" smtClean="0"/>
              <a:t>Temperature min-max diff [*C]</a:t>
            </a:r>
            <a:endParaRPr 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6934200" y="2694801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˅</a:t>
            </a:r>
            <a:endParaRPr lang="en-US" sz="700" dirty="0"/>
          </a:p>
        </p:txBody>
      </p:sp>
      <p:cxnSp>
        <p:nvCxnSpPr>
          <p:cNvPr id="82" name="Straight Connector 81"/>
          <p:cNvCxnSpPr/>
          <p:nvPr/>
        </p:nvCxnSpPr>
        <p:spPr>
          <a:xfrm rot="5400000">
            <a:off x="343694" y="3694906"/>
            <a:ext cx="35814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905000" y="2895600"/>
            <a:ext cx="323165" cy="16764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900" dirty="0" smtClean="0"/>
              <a:t>Temperature min-max diff [*C]</a:t>
            </a:r>
            <a:endParaRPr 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Open files dialog interface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2971800" y="2133600"/>
            <a:ext cx="2971800" cy="3657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971800" y="1905000"/>
            <a:ext cx="29718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            Files Selector</a:t>
            </a:r>
            <a:endParaRPr lang="en-US" sz="1000" dirty="0"/>
          </a:p>
        </p:txBody>
      </p:sp>
      <p:sp>
        <p:nvSpPr>
          <p:cNvPr id="77" name="Rectangle 76"/>
          <p:cNvSpPr/>
          <p:nvPr/>
        </p:nvSpPr>
        <p:spPr>
          <a:xfrm>
            <a:off x="5029200" y="1905000"/>
            <a:ext cx="3048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334000" y="1905000"/>
            <a:ext cx="3048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410200" y="1981200"/>
            <a:ext cx="152400" cy="76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 rot="16200000" flipH="1">
            <a:off x="5791200" y="1981200"/>
            <a:ext cx="762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>
            <a:off x="5791200" y="1981200"/>
            <a:ext cx="76200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5105400" y="2055812"/>
            <a:ext cx="152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2971800" y="1905000"/>
            <a:ext cx="3810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icon</a:t>
            </a:r>
            <a:endParaRPr lang="en-US" sz="800" dirty="0"/>
          </a:p>
        </p:txBody>
      </p:sp>
      <p:sp>
        <p:nvSpPr>
          <p:cNvPr id="153" name="Rectangle 152"/>
          <p:cNvSpPr/>
          <p:nvPr/>
        </p:nvSpPr>
        <p:spPr>
          <a:xfrm>
            <a:off x="3048000" y="5486400"/>
            <a:ext cx="13716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Apply</a:t>
            </a:r>
            <a:endParaRPr lang="en-US" sz="800" dirty="0"/>
          </a:p>
        </p:txBody>
      </p:sp>
      <p:sp>
        <p:nvSpPr>
          <p:cNvPr id="154" name="Rectangle 153"/>
          <p:cNvSpPr/>
          <p:nvPr/>
        </p:nvSpPr>
        <p:spPr>
          <a:xfrm>
            <a:off x="4495800" y="5486400"/>
            <a:ext cx="13716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Cancel</a:t>
            </a:r>
            <a:endParaRPr lang="en-US" sz="800" dirty="0"/>
          </a:p>
        </p:txBody>
      </p:sp>
      <p:sp>
        <p:nvSpPr>
          <p:cNvPr id="19" name="Rectangle 18"/>
          <p:cNvSpPr/>
          <p:nvPr/>
        </p:nvSpPr>
        <p:spPr>
          <a:xfrm>
            <a:off x="3048000" y="2819400"/>
            <a:ext cx="2819400" cy="2514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      Separated files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3124200" y="3124200"/>
            <a:ext cx="26670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ICS Power supply log</a:t>
            </a:r>
            <a:endParaRPr lang="en-US" sz="800" dirty="0"/>
          </a:p>
        </p:txBody>
      </p:sp>
      <p:sp>
        <p:nvSpPr>
          <p:cNvPr id="21" name="Rectangle 20"/>
          <p:cNvSpPr/>
          <p:nvPr/>
        </p:nvSpPr>
        <p:spPr>
          <a:xfrm>
            <a:off x="3124200" y="3429000"/>
            <a:ext cx="26670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DC Load log</a:t>
            </a:r>
            <a:endParaRPr lang="en-US" sz="800" dirty="0"/>
          </a:p>
        </p:txBody>
      </p:sp>
      <p:sp>
        <p:nvSpPr>
          <p:cNvPr id="22" name="Rectangle 21"/>
          <p:cNvSpPr/>
          <p:nvPr/>
        </p:nvSpPr>
        <p:spPr>
          <a:xfrm>
            <a:off x="3124200" y="3733800"/>
            <a:ext cx="26670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Environment Temperature log</a:t>
            </a:r>
            <a:endParaRPr 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3124200" y="4038600"/>
            <a:ext cx="26670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Environment Humidity log</a:t>
            </a:r>
            <a:endParaRPr lang="en-US" sz="800" dirty="0"/>
          </a:p>
        </p:txBody>
      </p:sp>
      <p:sp>
        <p:nvSpPr>
          <p:cNvPr id="24" name="Rectangle 23"/>
          <p:cNvSpPr/>
          <p:nvPr/>
        </p:nvSpPr>
        <p:spPr>
          <a:xfrm>
            <a:off x="3124200" y="4343400"/>
            <a:ext cx="26670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Environment Pressure log</a:t>
            </a:r>
            <a:endParaRPr lang="en-US" sz="800" dirty="0"/>
          </a:p>
        </p:txBody>
      </p:sp>
      <p:sp>
        <p:nvSpPr>
          <p:cNvPr id="27" name="Rectangle 26"/>
          <p:cNvSpPr/>
          <p:nvPr/>
        </p:nvSpPr>
        <p:spPr>
          <a:xfrm>
            <a:off x="3124200" y="28956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124200" y="4648200"/>
            <a:ext cx="2667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     One file convert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3200400" y="4953000"/>
            <a:ext cx="25146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Select path for generate file</a:t>
            </a:r>
            <a:endParaRPr lang="en-US" sz="800" dirty="0"/>
          </a:p>
        </p:txBody>
      </p:sp>
      <p:sp>
        <p:nvSpPr>
          <p:cNvPr id="33" name="Rectangle 32"/>
          <p:cNvSpPr/>
          <p:nvPr/>
        </p:nvSpPr>
        <p:spPr>
          <a:xfrm>
            <a:off x="3200400" y="47244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048000" y="2209800"/>
            <a:ext cx="2819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3124200" y="2286000"/>
            <a:ext cx="1524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124200" y="2514600"/>
            <a:ext cx="26670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Generate file path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2499</TotalTime>
  <Words>102</Words>
  <Application>Microsoft Office PowerPoint</Application>
  <PresentationFormat>On-screen Show (4:3)</PresentationFormat>
  <Paragraphs>45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Open files dialog interface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zaza chubinidze</dc:creator>
  <cp:lastModifiedBy>zaza chubinidze</cp:lastModifiedBy>
  <cp:revision>246</cp:revision>
  <dcterms:created xsi:type="dcterms:W3CDTF">2006-08-16T00:00:00Z</dcterms:created>
  <dcterms:modified xsi:type="dcterms:W3CDTF">2021-03-08T21:53:19Z</dcterms:modified>
</cp:coreProperties>
</file>