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za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25" autoAdjust="0"/>
    <p:restoredTop sz="94660"/>
  </p:normalViewPr>
  <p:slideViewPr>
    <p:cSldViewPr>
      <p:cViewPr>
        <p:scale>
          <a:sx n="90" d="100"/>
          <a:sy n="90" d="100"/>
        </p:scale>
        <p:origin x="-128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609600"/>
            <a:ext cx="8915400" cy="563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609600"/>
            <a:ext cx="8915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            </a:t>
            </a:r>
            <a:r>
              <a:rPr lang="ka-GE" sz="1000" dirty="0" smtClean="0"/>
              <a:t>პროგრამის დასახელება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76200" y="609600"/>
            <a:ext cx="381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7848600" y="609600"/>
            <a:ext cx="1136904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48600" y="609600"/>
            <a:ext cx="381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29600" y="609600"/>
            <a:ext cx="381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200" y="838200"/>
            <a:ext cx="8915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200" y="838200"/>
            <a:ext cx="762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ფაილი</a:t>
            </a:r>
            <a:endParaRPr 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838200" y="838200"/>
            <a:ext cx="838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რედაქტირება</a:t>
            </a:r>
            <a:endParaRPr lang="en-US" sz="800" dirty="0"/>
          </a:p>
        </p:txBody>
      </p:sp>
      <p:sp>
        <p:nvSpPr>
          <p:cNvPr id="28" name="Rectangle 27"/>
          <p:cNvSpPr/>
          <p:nvPr/>
        </p:nvSpPr>
        <p:spPr>
          <a:xfrm>
            <a:off x="2667000" y="838200"/>
            <a:ext cx="838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ინტერფეისი</a:t>
            </a:r>
            <a:endParaRPr 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152400" y="1143000"/>
            <a:ext cx="8839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                                                                                                                                         </a:t>
            </a:r>
            <a:r>
              <a:rPr lang="en-US" dirty="0" smtClean="0"/>
              <a:t>Tool Bar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6200" y="1143000"/>
            <a:ext cx="609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გასვლა</a:t>
            </a:r>
            <a:endParaRPr 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685800" y="11430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ახალი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1219200" y="11430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გახსნა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1752600" y="11430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შენახვა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2971800" y="1143000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დამატება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3657600" y="11430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რედაქტირება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4495800" y="11430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წაშლა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5029200" y="11430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ტესტი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5562600" y="11430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კალენდარი</a:t>
            </a:r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6324600" y="11430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პარამეტრები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>
            <a:off x="152400" y="1524000"/>
            <a:ext cx="8763000" cy="464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TabWidget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52400" y="1524000"/>
            <a:ext cx="1143000" cy="3048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საინფორმაციო დაფა</a:t>
            </a:r>
            <a:endParaRPr 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1371600" y="1524000"/>
            <a:ext cx="609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ხარჯები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2057400" y="15240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შემოსავლები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15240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ტერმინალი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228600" y="1905000"/>
            <a:ext cx="5638800" cy="2286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ფინანსური დინამიკის  გრაფიკი </a:t>
            </a:r>
            <a:r>
              <a:rPr lang="en-US" sz="800" dirty="0" err="1" smtClean="0"/>
              <a:t>QToolBox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228600" y="5181600"/>
            <a:ext cx="5638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ხარჯების და შემოსავლების კლასიფიკაცია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228600" y="5562600"/>
            <a:ext cx="5638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ხარჯების და შემოსავლების სტატისტიკური გრაფიკები</a:t>
            </a:r>
            <a:endParaRPr lang="en-US" sz="800" dirty="0"/>
          </a:p>
        </p:txBody>
      </p:sp>
      <p:sp>
        <p:nvSpPr>
          <p:cNvPr id="52" name="Rectangle 51"/>
          <p:cNvSpPr/>
          <p:nvPr/>
        </p:nvSpPr>
        <p:spPr>
          <a:xfrm>
            <a:off x="304800" y="4724400"/>
            <a:ext cx="5486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გრაფიკის ინსტრუმენტები</a:t>
            </a:r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1676400" y="838200"/>
            <a:ext cx="990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ინსტრუმენტები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2286000" y="1143000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შენახვა როგორც</a:t>
            </a:r>
            <a:endParaRPr lang="en-US" sz="800" dirty="0"/>
          </a:p>
        </p:txBody>
      </p:sp>
      <p:sp>
        <p:nvSpPr>
          <p:cNvPr id="69" name="Rectangle 68"/>
          <p:cNvSpPr/>
          <p:nvPr/>
        </p:nvSpPr>
        <p:spPr>
          <a:xfrm>
            <a:off x="5943600" y="1905000"/>
            <a:ext cx="2895600" cy="2286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მიმდინარე ანგარიში </a:t>
            </a:r>
            <a:r>
              <a:rPr lang="en-US" sz="800" dirty="0" err="1" smtClean="0"/>
              <a:t>QToolBox</a:t>
            </a:r>
            <a:endParaRPr lang="en-US" sz="800" dirty="0"/>
          </a:p>
        </p:txBody>
      </p:sp>
      <p:sp>
        <p:nvSpPr>
          <p:cNvPr id="70" name="Rectangle 69"/>
          <p:cNvSpPr/>
          <p:nvPr/>
        </p:nvSpPr>
        <p:spPr>
          <a:xfrm>
            <a:off x="228600" y="2133600"/>
            <a:ext cx="5638800" cy="2971800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1" name="Rectangle 70"/>
          <p:cNvSpPr/>
          <p:nvPr/>
        </p:nvSpPr>
        <p:spPr>
          <a:xfrm>
            <a:off x="304800" y="2209800"/>
            <a:ext cx="5486400" cy="251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ჰისტოგრამები</a:t>
            </a:r>
            <a:r>
              <a:rPr lang="en-US" sz="800" dirty="0" smtClean="0"/>
              <a:t> </a:t>
            </a:r>
            <a:r>
              <a:rPr lang="en-US" sz="800" dirty="0" err="1" smtClean="0"/>
              <a:t>Matplotlib</a:t>
            </a:r>
            <a:endParaRPr lang="en-US" sz="800" dirty="0"/>
          </a:p>
        </p:txBody>
      </p:sp>
      <p:sp>
        <p:nvSpPr>
          <p:cNvPr id="72" name="Rectangle 71"/>
          <p:cNvSpPr/>
          <p:nvPr/>
        </p:nvSpPr>
        <p:spPr>
          <a:xfrm>
            <a:off x="5943600" y="2133600"/>
            <a:ext cx="2895600" cy="2438400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3" name="Rectangle 72"/>
          <p:cNvSpPr/>
          <p:nvPr/>
        </p:nvSpPr>
        <p:spPr>
          <a:xfrm>
            <a:off x="6858000" y="2209800"/>
            <a:ext cx="1905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რუბლი</a:t>
            </a:r>
            <a:r>
              <a:rPr lang="en-US" sz="800" dirty="0" smtClean="0"/>
              <a:t> LCD</a:t>
            </a:r>
            <a:endParaRPr lang="en-US" sz="800" dirty="0"/>
          </a:p>
        </p:txBody>
      </p:sp>
      <p:sp>
        <p:nvSpPr>
          <p:cNvPr id="74" name="Rectangle 73"/>
          <p:cNvSpPr/>
          <p:nvPr/>
        </p:nvSpPr>
        <p:spPr>
          <a:xfrm>
            <a:off x="6858000" y="3352800"/>
            <a:ext cx="1905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ფრანკი</a:t>
            </a:r>
            <a:r>
              <a:rPr lang="en-US" sz="800" dirty="0" smtClean="0"/>
              <a:t> LCD</a:t>
            </a:r>
            <a:endParaRPr lang="en-US" sz="800" dirty="0"/>
          </a:p>
        </p:txBody>
      </p:sp>
      <p:sp>
        <p:nvSpPr>
          <p:cNvPr id="75" name="Rectangle 74"/>
          <p:cNvSpPr/>
          <p:nvPr/>
        </p:nvSpPr>
        <p:spPr>
          <a:xfrm>
            <a:off x="6858000" y="2590800"/>
            <a:ext cx="1905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დოლარი</a:t>
            </a:r>
            <a:r>
              <a:rPr lang="en-US" sz="800" dirty="0" smtClean="0"/>
              <a:t> LCD</a:t>
            </a:r>
            <a:endParaRPr lang="en-US" sz="800" dirty="0"/>
          </a:p>
        </p:txBody>
      </p:sp>
      <p:sp>
        <p:nvSpPr>
          <p:cNvPr id="76" name="Rectangle 75"/>
          <p:cNvSpPr/>
          <p:nvPr/>
        </p:nvSpPr>
        <p:spPr>
          <a:xfrm>
            <a:off x="6858000" y="2971800"/>
            <a:ext cx="1905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ევრო</a:t>
            </a:r>
            <a:r>
              <a:rPr lang="en-US" sz="800" dirty="0" smtClean="0"/>
              <a:t> LCD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6858000" y="3733800"/>
            <a:ext cx="1905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ლარი</a:t>
            </a:r>
            <a:r>
              <a:rPr lang="en-US" sz="800" dirty="0" smtClean="0"/>
              <a:t> LCD</a:t>
            </a:r>
            <a:endParaRPr lang="en-US" sz="800" dirty="0"/>
          </a:p>
        </p:txBody>
      </p:sp>
      <p:sp>
        <p:nvSpPr>
          <p:cNvPr id="78" name="Rectangle 77"/>
          <p:cNvSpPr/>
          <p:nvPr/>
        </p:nvSpPr>
        <p:spPr>
          <a:xfrm>
            <a:off x="6858000" y="4114800"/>
            <a:ext cx="1905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იანი</a:t>
            </a:r>
            <a:r>
              <a:rPr lang="en-US" sz="800" dirty="0" smtClean="0"/>
              <a:t> LCD</a:t>
            </a:r>
            <a:endParaRPr lang="en-US" sz="800" dirty="0"/>
          </a:p>
        </p:txBody>
      </p:sp>
      <p:sp>
        <p:nvSpPr>
          <p:cNvPr id="79" name="Rectangle 78"/>
          <p:cNvSpPr/>
          <p:nvPr/>
        </p:nvSpPr>
        <p:spPr>
          <a:xfrm>
            <a:off x="6019800" y="22098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6019800" y="25908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81" name="Rectangle 80"/>
          <p:cNvSpPr/>
          <p:nvPr/>
        </p:nvSpPr>
        <p:spPr>
          <a:xfrm>
            <a:off x="6019800" y="29718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6019800" y="37338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6019800" y="33528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84" name="Rectangle 83"/>
          <p:cNvSpPr/>
          <p:nvPr/>
        </p:nvSpPr>
        <p:spPr>
          <a:xfrm>
            <a:off x="6019800" y="41148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85" name="Rectangle 84"/>
          <p:cNvSpPr/>
          <p:nvPr/>
        </p:nvSpPr>
        <p:spPr>
          <a:xfrm>
            <a:off x="5943600" y="4648200"/>
            <a:ext cx="2895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შემოსავლები </a:t>
            </a:r>
            <a:r>
              <a:rPr lang="en-US" sz="800" dirty="0" err="1" smtClean="0"/>
              <a:t>QToolBox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5943600" y="4953000"/>
            <a:ext cx="2895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ხარჯი </a:t>
            </a:r>
            <a:r>
              <a:rPr lang="en-US" sz="800" dirty="0" err="1" smtClean="0"/>
              <a:t>QToolBox</a:t>
            </a:r>
            <a:endParaRPr lang="en-US" sz="800" dirty="0"/>
          </a:p>
        </p:txBody>
      </p:sp>
      <p:sp>
        <p:nvSpPr>
          <p:cNvPr id="89" name="Rectangle 88"/>
          <p:cNvSpPr/>
          <p:nvPr/>
        </p:nvSpPr>
        <p:spPr>
          <a:xfrm>
            <a:off x="5943600" y="5257800"/>
            <a:ext cx="2895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გასესხება </a:t>
            </a:r>
            <a:r>
              <a:rPr lang="en-US" sz="800" dirty="0" err="1" smtClean="0"/>
              <a:t>QToolBox</a:t>
            </a:r>
            <a:endParaRPr lang="en-US" sz="800" dirty="0"/>
          </a:p>
        </p:txBody>
      </p:sp>
      <p:sp>
        <p:nvSpPr>
          <p:cNvPr id="90" name="Rectangle 89"/>
          <p:cNvSpPr/>
          <p:nvPr/>
        </p:nvSpPr>
        <p:spPr>
          <a:xfrm>
            <a:off x="5943600" y="5562600"/>
            <a:ext cx="2895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სესხი </a:t>
            </a:r>
            <a:r>
              <a:rPr lang="en-US" sz="800" dirty="0" err="1" smtClean="0"/>
              <a:t>QToolBox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609600"/>
            <a:ext cx="8915400" cy="563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609600"/>
            <a:ext cx="8915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            </a:t>
            </a:r>
            <a:r>
              <a:rPr lang="en-US" sz="1000" dirty="0" smtClean="0"/>
              <a:t> </a:t>
            </a:r>
            <a:r>
              <a:rPr lang="ka-GE" sz="1000" dirty="0" smtClean="0"/>
              <a:t>პროგრამის დასახელება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76200" y="609600"/>
            <a:ext cx="381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7848600" y="609600"/>
            <a:ext cx="1136904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48600" y="609600"/>
            <a:ext cx="381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29600" y="609600"/>
            <a:ext cx="381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200" y="838200"/>
            <a:ext cx="8915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200" y="838200"/>
            <a:ext cx="762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ფაილი</a:t>
            </a:r>
            <a:endParaRPr 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838200" y="838200"/>
            <a:ext cx="838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რედაქტირება</a:t>
            </a:r>
            <a:endParaRPr lang="en-US" sz="800" dirty="0"/>
          </a:p>
        </p:txBody>
      </p:sp>
      <p:sp>
        <p:nvSpPr>
          <p:cNvPr id="28" name="Rectangle 27"/>
          <p:cNvSpPr/>
          <p:nvPr/>
        </p:nvSpPr>
        <p:spPr>
          <a:xfrm>
            <a:off x="2667000" y="838200"/>
            <a:ext cx="8382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ინტერფეისი</a:t>
            </a:r>
            <a:endParaRPr 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152400" y="1143000"/>
            <a:ext cx="8839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dirty="0" smtClean="0"/>
              <a:t>                                                                                                                                         </a:t>
            </a:r>
            <a:r>
              <a:rPr lang="en-US" dirty="0" smtClean="0"/>
              <a:t>Tool Bar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6200" y="1143000"/>
            <a:ext cx="609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გასვლა</a:t>
            </a:r>
            <a:endParaRPr 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685800" y="11430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ახალი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1219200" y="11430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გახსნა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1752600" y="11430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შენახვა</a:t>
            </a:r>
            <a:endParaRPr 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2971800" y="1143000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დამატება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3657600" y="11430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რედაქტირება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4495800" y="11430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წაშლა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5029200" y="1143000"/>
            <a:ext cx="533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ტესტი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5562600" y="11430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კალენდარი</a:t>
            </a:r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6324600" y="11430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პარამეტრები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>
            <a:off x="152400" y="1524000"/>
            <a:ext cx="8763000" cy="464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TabWidget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52400" y="1524000"/>
            <a:ext cx="1143000" cy="3048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საინფორმაციო დაფა</a:t>
            </a:r>
            <a:endParaRPr 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1371600" y="1524000"/>
            <a:ext cx="609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ხარჯები</a:t>
            </a:r>
            <a:endParaRPr 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2057400" y="1524000"/>
            <a:ext cx="838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შემოსავლები</a:t>
            </a:r>
            <a:endParaRPr 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2971800" y="15240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ტერმინალი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228600" y="1905000"/>
            <a:ext cx="56388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ფინანსური დინამიკის  გრაფიკი </a:t>
            </a:r>
            <a:r>
              <a:rPr lang="en-US" sz="800" dirty="0" err="1" smtClean="0"/>
              <a:t>QToolBox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228600" y="2209800"/>
            <a:ext cx="5638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ხარჯების და შემოსავლების კლასიფიკაცია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228600" y="5562600"/>
            <a:ext cx="5638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ხარჯების და შემოსავლების სტატისტიკური გრაფიკები</a:t>
            </a:r>
            <a:endParaRPr lang="en-US" sz="800" dirty="0"/>
          </a:p>
        </p:txBody>
      </p:sp>
      <p:sp>
        <p:nvSpPr>
          <p:cNvPr id="52" name="Rectangle 51"/>
          <p:cNvSpPr/>
          <p:nvPr/>
        </p:nvSpPr>
        <p:spPr>
          <a:xfrm>
            <a:off x="304800" y="4724400"/>
            <a:ext cx="54864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გრაფიკის ინსტრუმენტები</a:t>
            </a:r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1676400" y="838200"/>
            <a:ext cx="9906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ინსტრუმენტები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2286000" y="1143000"/>
            <a:ext cx="685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შენახვა როგორც</a:t>
            </a:r>
            <a:endParaRPr lang="en-US" sz="800" dirty="0"/>
          </a:p>
        </p:txBody>
      </p:sp>
      <p:sp>
        <p:nvSpPr>
          <p:cNvPr id="69" name="Rectangle 68"/>
          <p:cNvSpPr/>
          <p:nvPr/>
        </p:nvSpPr>
        <p:spPr>
          <a:xfrm>
            <a:off x="5943600" y="1905000"/>
            <a:ext cx="2895600" cy="2286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მიმდინარე ანგარიში </a:t>
            </a:r>
            <a:r>
              <a:rPr lang="en-US" sz="800" dirty="0" err="1" smtClean="0"/>
              <a:t>QToolBox</a:t>
            </a:r>
            <a:endParaRPr lang="en-US" sz="800" dirty="0"/>
          </a:p>
        </p:txBody>
      </p:sp>
      <p:sp>
        <p:nvSpPr>
          <p:cNvPr id="70" name="Rectangle 69"/>
          <p:cNvSpPr/>
          <p:nvPr/>
        </p:nvSpPr>
        <p:spPr>
          <a:xfrm>
            <a:off x="228600" y="2438400"/>
            <a:ext cx="5638800" cy="2971800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1" name="Rectangle 70"/>
          <p:cNvSpPr/>
          <p:nvPr/>
        </p:nvSpPr>
        <p:spPr>
          <a:xfrm>
            <a:off x="304800" y="2514600"/>
            <a:ext cx="27432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ხარჯის დიაგრამა</a:t>
            </a:r>
            <a:endParaRPr lang="en-US" sz="800" dirty="0"/>
          </a:p>
        </p:txBody>
      </p:sp>
      <p:sp>
        <p:nvSpPr>
          <p:cNvPr id="72" name="Rectangle 71"/>
          <p:cNvSpPr/>
          <p:nvPr/>
        </p:nvSpPr>
        <p:spPr>
          <a:xfrm>
            <a:off x="5943600" y="2133600"/>
            <a:ext cx="2895600" cy="2438400"/>
          </a:xfrm>
          <a:prstGeom prst="rect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3" name="Rectangle 72"/>
          <p:cNvSpPr/>
          <p:nvPr/>
        </p:nvSpPr>
        <p:spPr>
          <a:xfrm>
            <a:off x="6858000" y="2209800"/>
            <a:ext cx="1905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რუბლი</a:t>
            </a:r>
            <a:r>
              <a:rPr lang="en-US" sz="800" dirty="0" smtClean="0"/>
              <a:t> LCD</a:t>
            </a:r>
            <a:endParaRPr lang="en-US" sz="800" dirty="0"/>
          </a:p>
        </p:txBody>
      </p:sp>
      <p:sp>
        <p:nvSpPr>
          <p:cNvPr id="74" name="Rectangle 73"/>
          <p:cNvSpPr/>
          <p:nvPr/>
        </p:nvSpPr>
        <p:spPr>
          <a:xfrm>
            <a:off x="6858000" y="3352800"/>
            <a:ext cx="1905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ფრანკი</a:t>
            </a:r>
            <a:r>
              <a:rPr lang="en-US" sz="800" dirty="0" smtClean="0"/>
              <a:t> LCD</a:t>
            </a:r>
            <a:endParaRPr lang="en-US" sz="800" dirty="0"/>
          </a:p>
        </p:txBody>
      </p:sp>
      <p:sp>
        <p:nvSpPr>
          <p:cNvPr id="75" name="Rectangle 74"/>
          <p:cNvSpPr/>
          <p:nvPr/>
        </p:nvSpPr>
        <p:spPr>
          <a:xfrm>
            <a:off x="6858000" y="2590800"/>
            <a:ext cx="1905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დოლარი</a:t>
            </a:r>
            <a:r>
              <a:rPr lang="en-US" sz="800" dirty="0" smtClean="0"/>
              <a:t> LCD</a:t>
            </a:r>
            <a:endParaRPr lang="en-US" sz="800" dirty="0"/>
          </a:p>
        </p:txBody>
      </p:sp>
      <p:sp>
        <p:nvSpPr>
          <p:cNvPr id="76" name="Rectangle 75"/>
          <p:cNvSpPr/>
          <p:nvPr/>
        </p:nvSpPr>
        <p:spPr>
          <a:xfrm>
            <a:off x="6858000" y="2971800"/>
            <a:ext cx="1905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ევრო</a:t>
            </a:r>
            <a:r>
              <a:rPr lang="en-US" sz="800" dirty="0" smtClean="0"/>
              <a:t> LCD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6858000" y="3733800"/>
            <a:ext cx="1905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ლარი</a:t>
            </a:r>
            <a:r>
              <a:rPr lang="en-US" sz="800" dirty="0" smtClean="0"/>
              <a:t> LCD</a:t>
            </a:r>
            <a:endParaRPr lang="en-US" sz="800" dirty="0"/>
          </a:p>
        </p:txBody>
      </p:sp>
      <p:sp>
        <p:nvSpPr>
          <p:cNvPr id="78" name="Rectangle 77"/>
          <p:cNvSpPr/>
          <p:nvPr/>
        </p:nvSpPr>
        <p:spPr>
          <a:xfrm>
            <a:off x="6858000" y="4114800"/>
            <a:ext cx="1905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იანი</a:t>
            </a:r>
            <a:r>
              <a:rPr lang="en-US" sz="800" dirty="0" smtClean="0"/>
              <a:t> LCD</a:t>
            </a:r>
            <a:endParaRPr lang="en-US" sz="800" dirty="0"/>
          </a:p>
        </p:txBody>
      </p:sp>
      <p:sp>
        <p:nvSpPr>
          <p:cNvPr id="79" name="Rectangle 78"/>
          <p:cNvSpPr/>
          <p:nvPr/>
        </p:nvSpPr>
        <p:spPr>
          <a:xfrm>
            <a:off x="6019800" y="22098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6019800" y="25908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81" name="Rectangle 80"/>
          <p:cNvSpPr/>
          <p:nvPr/>
        </p:nvSpPr>
        <p:spPr>
          <a:xfrm>
            <a:off x="6019800" y="29718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6019800" y="37338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6019800" y="33528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84" name="Rectangle 83"/>
          <p:cNvSpPr/>
          <p:nvPr/>
        </p:nvSpPr>
        <p:spPr>
          <a:xfrm>
            <a:off x="6019800" y="4114800"/>
            <a:ext cx="762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  <p:sp>
        <p:nvSpPr>
          <p:cNvPr id="85" name="Rectangle 84"/>
          <p:cNvSpPr/>
          <p:nvPr/>
        </p:nvSpPr>
        <p:spPr>
          <a:xfrm>
            <a:off x="5943600" y="4648200"/>
            <a:ext cx="2895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შემოსავლები </a:t>
            </a:r>
            <a:r>
              <a:rPr lang="en-US" sz="800" dirty="0" err="1" smtClean="0"/>
              <a:t>QToolBox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5943600" y="4953000"/>
            <a:ext cx="2895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ხარჯი </a:t>
            </a:r>
            <a:r>
              <a:rPr lang="en-US" sz="800" dirty="0" err="1" smtClean="0"/>
              <a:t>QToolBox</a:t>
            </a:r>
            <a:endParaRPr lang="en-US" sz="800" dirty="0"/>
          </a:p>
        </p:txBody>
      </p:sp>
      <p:sp>
        <p:nvSpPr>
          <p:cNvPr id="89" name="Rectangle 88"/>
          <p:cNvSpPr/>
          <p:nvPr/>
        </p:nvSpPr>
        <p:spPr>
          <a:xfrm>
            <a:off x="5943600" y="5257800"/>
            <a:ext cx="2895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გასესხება </a:t>
            </a:r>
            <a:r>
              <a:rPr lang="en-US" sz="800" dirty="0" err="1" smtClean="0"/>
              <a:t>QToolBox</a:t>
            </a:r>
            <a:endParaRPr lang="en-US" sz="800" dirty="0"/>
          </a:p>
        </p:txBody>
      </p:sp>
      <p:sp>
        <p:nvSpPr>
          <p:cNvPr id="90" name="Rectangle 89"/>
          <p:cNvSpPr/>
          <p:nvPr/>
        </p:nvSpPr>
        <p:spPr>
          <a:xfrm>
            <a:off x="5943600" y="5562600"/>
            <a:ext cx="2895600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სესხი </a:t>
            </a:r>
            <a:r>
              <a:rPr lang="en-US" sz="800" dirty="0" err="1" smtClean="0"/>
              <a:t>QToolBox</a:t>
            </a:r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3124200" y="2514600"/>
            <a:ext cx="2667000" cy="281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შემოსავლების  დიაგრამა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52400" y="1219200"/>
            <a:ext cx="8839200" cy="419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52400" y="1066800"/>
            <a:ext cx="88392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Dialog</a:t>
            </a:r>
            <a:endParaRPr 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228600" y="1295400"/>
            <a:ext cx="86868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QCalendarWidget</a:t>
            </a:r>
            <a:endParaRPr lang="en-US" sz="800" dirty="0" smtClean="0"/>
          </a:p>
          <a:p>
            <a:pPr algn="ctr"/>
            <a:r>
              <a:rPr lang="ka-GE" sz="800" dirty="0" smtClean="0"/>
              <a:t>კალენდარი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228600" y="2438400"/>
            <a:ext cx="86868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smtClean="0"/>
          </a:p>
          <a:p>
            <a:pPr algn="ctr"/>
            <a:r>
              <a:rPr lang="en-US" sz="800" smtClean="0"/>
              <a:t>QTableWidget</a:t>
            </a:r>
            <a:endParaRPr lang="en-US" sz="800" dirty="0" smtClean="0"/>
          </a:p>
          <a:p>
            <a:pPr algn="ctr"/>
            <a:r>
              <a:rPr lang="ka-GE" sz="800" dirty="0" smtClean="0"/>
              <a:t>ცხრილი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304800" y="2514600"/>
            <a:ext cx="12192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მოვლენა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1600200" y="2514600"/>
            <a:ext cx="1524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რაოდენობა</a:t>
            </a:r>
            <a:endParaRPr 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3200400" y="2514600"/>
            <a:ext cx="1905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კატეგორია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2362200" y="4038600"/>
            <a:ext cx="762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დამატება</a:t>
            </a:r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6096000" y="4038600"/>
            <a:ext cx="762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წაშლა</a:t>
            </a:r>
            <a:endParaRPr lang="en-US" sz="800" dirty="0"/>
          </a:p>
        </p:txBody>
      </p:sp>
      <p:sp>
        <p:nvSpPr>
          <p:cNvPr id="48" name="Rectangle 47"/>
          <p:cNvSpPr/>
          <p:nvPr/>
        </p:nvSpPr>
        <p:spPr>
          <a:xfrm>
            <a:off x="5181600" y="2514600"/>
            <a:ext cx="25146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ფასი</a:t>
            </a:r>
            <a:endParaRPr lang="en-US" sz="800" dirty="0"/>
          </a:p>
        </p:txBody>
      </p:sp>
      <p:sp>
        <p:nvSpPr>
          <p:cNvPr id="49" name="Rectangle 48"/>
          <p:cNvSpPr/>
          <p:nvPr/>
        </p:nvSpPr>
        <p:spPr>
          <a:xfrm>
            <a:off x="304800" y="2743200"/>
            <a:ext cx="1219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მოვლენა</a:t>
            </a:r>
            <a:endParaRPr lang="en-US" sz="800" dirty="0" smtClean="0"/>
          </a:p>
          <a:p>
            <a:pPr algn="ctr"/>
            <a:r>
              <a:rPr lang="en-US" sz="800" dirty="0" err="1" smtClean="0"/>
              <a:t>QLineEdit</a:t>
            </a:r>
            <a:endParaRPr lang="en-US" sz="800" dirty="0"/>
          </a:p>
        </p:txBody>
      </p:sp>
      <p:sp>
        <p:nvSpPr>
          <p:cNvPr id="51" name="Rectangle 50"/>
          <p:cNvSpPr/>
          <p:nvPr/>
        </p:nvSpPr>
        <p:spPr>
          <a:xfrm>
            <a:off x="7772400" y="2743200"/>
            <a:ext cx="1066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ქეშით ანგარიშწორება</a:t>
            </a:r>
          </a:p>
          <a:p>
            <a:pPr algn="ctr"/>
            <a:r>
              <a:rPr lang="en-US" sz="800" dirty="0" err="1" smtClean="0"/>
              <a:t>QcheckBox</a:t>
            </a:r>
            <a:endParaRPr lang="en-US" sz="800" dirty="0"/>
          </a:p>
        </p:txBody>
      </p:sp>
      <p:sp>
        <p:nvSpPr>
          <p:cNvPr id="52" name="Rectangle 51"/>
          <p:cNvSpPr/>
          <p:nvPr/>
        </p:nvSpPr>
        <p:spPr>
          <a:xfrm>
            <a:off x="228600" y="4800600"/>
            <a:ext cx="8686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დასტური</a:t>
            </a:r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228600" y="5105400"/>
            <a:ext cx="8686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გაუქმება</a:t>
            </a: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7772400" y="2514600"/>
            <a:ext cx="10668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გადახდის ტიპი</a:t>
            </a:r>
            <a:endParaRPr lang="en-US" sz="800" dirty="0"/>
          </a:p>
        </p:txBody>
      </p:sp>
      <p:sp>
        <p:nvSpPr>
          <p:cNvPr id="19" name="Rectangle 18"/>
          <p:cNvSpPr/>
          <p:nvPr/>
        </p:nvSpPr>
        <p:spPr>
          <a:xfrm>
            <a:off x="2362200" y="2743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ერთეული</a:t>
            </a:r>
          </a:p>
          <a:p>
            <a:pPr algn="ctr"/>
            <a:r>
              <a:rPr lang="en-US" sz="800" dirty="0" err="1" smtClean="0"/>
              <a:t>ComboBox</a:t>
            </a:r>
            <a:endParaRPr lang="en-US" sz="800" dirty="0"/>
          </a:p>
        </p:txBody>
      </p:sp>
      <p:sp>
        <p:nvSpPr>
          <p:cNvPr id="21" name="Rectangle 20"/>
          <p:cNvSpPr/>
          <p:nvPr/>
        </p:nvSpPr>
        <p:spPr>
          <a:xfrm>
            <a:off x="1600200" y="2743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რაოდენობა</a:t>
            </a:r>
          </a:p>
          <a:p>
            <a:pPr algn="ctr"/>
            <a:r>
              <a:rPr lang="en-US" sz="800" dirty="0" err="1" smtClean="0"/>
              <a:t>QLineEdit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200400" y="2743200"/>
            <a:ext cx="1905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კატეგორიის სელექტორი</a:t>
            </a:r>
          </a:p>
          <a:p>
            <a:pPr algn="ctr"/>
            <a:r>
              <a:rPr lang="en-US" sz="800" dirty="0" err="1" smtClean="0"/>
              <a:t>ComboBox</a:t>
            </a:r>
            <a:endParaRPr lang="en-US" sz="800" dirty="0"/>
          </a:p>
        </p:txBody>
      </p:sp>
      <p:sp>
        <p:nvSpPr>
          <p:cNvPr id="28" name="Rectangle 27"/>
          <p:cNvSpPr/>
          <p:nvPr/>
        </p:nvSpPr>
        <p:spPr>
          <a:xfrm>
            <a:off x="5181600" y="2743200"/>
            <a:ext cx="61722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ფასი</a:t>
            </a:r>
          </a:p>
          <a:p>
            <a:pPr algn="ctr"/>
            <a:r>
              <a:rPr lang="en-US" sz="800" dirty="0" err="1" smtClean="0"/>
              <a:t>QLineEdit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6400800" y="2743200"/>
            <a:ext cx="685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კონვ. ფასი</a:t>
            </a:r>
          </a:p>
          <a:p>
            <a:pPr algn="ctr"/>
            <a:r>
              <a:rPr lang="en-US" sz="800" dirty="0" err="1" smtClean="0"/>
              <a:t>ComboBox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5791200" y="2743200"/>
            <a:ext cx="61722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ვალუტა</a:t>
            </a:r>
          </a:p>
          <a:p>
            <a:pPr algn="ctr"/>
            <a:r>
              <a:rPr lang="en-US" sz="800" dirty="0" err="1" smtClean="0"/>
              <a:t>QLineEdit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7086600" y="2743200"/>
            <a:ext cx="61722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ვალუტა</a:t>
            </a:r>
          </a:p>
          <a:p>
            <a:pPr algn="ctr"/>
            <a:r>
              <a:rPr lang="en-US" sz="800" dirty="0" err="1" smtClean="0"/>
              <a:t>QLineEdit</a:t>
            </a:r>
            <a:endParaRPr lang="en-US" sz="800" dirty="0"/>
          </a:p>
        </p:txBody>
      </p:sp>
      <p:sp>
        <p:nvSpPr>
          <p:cNvPr id="39" name="Rectangle 38"/>
          <p:cNvSpPr/>
          <p:nvPr/>
        </p:nvSpPr>
        <p:spPr>
          <a:xfrm>
            <a:off x="228600" y="4495800"/>
            <a:ext cx="8686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ტესტი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8534400" y="1066800"/>
            <a:ext cx="4572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Close</a:t>
            </a:r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152400" y="1066800"/>
            <a:ext cx="4572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52400" y="1143000"/>
            <a:ext cx="8839200" cy="419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52400" y="990600"/>
            <a:ext cx="88392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Dialog</a:t>
            </a:r>
            <a:endParaRPr 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228600" y="1219200"/>
            <a:ext cx="8686800" cy="106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QCalendarWidget</a:t>
            </a:r>
            <a:endParaRPr lang="en-US" sz="800" dirty="0" smtClean="0"/>
          </a:p>
          <a:p>
            <a:pPr algn="ctr"/>
            <a:r>
              <a:rPr lang="ka-GE" sz="800" dirty="0" smtClean="0"/>
              <a:t>კალენდარი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228600" y="2362200"/>
            <a:ext cx="8686800" cy="15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smtClean="0"/>
          </a:p>
          <a:p>
            <a:pPr algn="ctr"/>
            <a:r>
              <a:rPr lang="en-US" sz="800" smtClean="0"/>
              <a:t>QTableWidget</a:t>
            </a:r>
            <a:endParaRPr lang="en-US" sz="800" dirty="0" smtClean="0"/>
          </a:p>
          <a:p>
            <a:pPr algn="ctr"/>
            <a:r>
              <a:rPr lang="ka-GE" sz="800" dirty="0" smtClean="0"/>
              <a:t>ცხრილი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304800" y="2438400"/>
            <a:ext cx="41910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წყარო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4572000" y="2438400"/>
            <a:ext cx="42672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რაოდენობა</a:t>
            </a:r>
            <a:endParaRPr 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2362200" y="3962400"/>
            <a:ext cx="762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დამატება</a:t>
            </a:r>
            <a:endParaRPr lang="en-US" sz="800" dirty="0"/>
          </a:p>
        </p:txBody>
      </p:sp>
      <p:sp>
        <p:nvSpPr>
          <p:cNvPr id="47" name="Rectangle 46"/>
          <p:cNvSpPr/>
          <p:nvPr/>
        </p:nvSpPr>
        <p:spPr>
          <a:xfrm>
            <a:off x="6096000" y="3962400"/>
            <a:ext cx="7620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წაშლა</a:t>
            </a:r>
            <a:endParaRPr lang="en-US" sz="800" dirty="0"/>
          </a:p>
        </p:txBody>
      </p:sp>
      <p:sp>
        <p:nvSpPr>
          <p:cNvPr id="52" name="Rectangle 51"/>
          <p:cNvSpPr/>
          <p:nvPr/>
        </p:nvSpPr>
        <p:spPr>
          <a:xfrm>
            <a:off x="228600" y="4724400"/>
            <a:ext cx="8686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დასტური</a:t>
            </a:r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228600" y="5029200"/>
            <a:ext cx="8686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გაუქმება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04800" y="2667000"/>
            <a:ext cx="419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კატეგორიის სელექტორი</a:t>
            </a:r>
          </a:p>
          <a:p>
            <a:pPr algn="ctr"/>
            <a:r>
              <a:rPr lang="en-US" sz="800" dirty="0" err="1" smtClean="0"/>
              <a:t>ComboBox</a:t>
            </a:r>
            <a:endParaRPr lang="en-US" sz="800" dirty="0"/>
          </a:p>
        </p:txBody>
      </p:sp>
      <p:sp>
        <p:nvSpPr>
          <p:cNvPr id="28" name="Rectangle 27"/>
          <p:cNvSpPr/>
          <p:nvPr/>
        </p:nvSpPr>
        <p:spPr>
          <a:xfrm>
            <a:off x="4572000" y="2667000"/>
            <a:ext cx="2133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ფასი</a:t>
            </a:r>
          </a:p>
          <a:p>
            <a:pPr algn="ctr"/>
            <a:r>
              <a:rPr lang="en-US" sz="800" dirty="0" err="1" smtClean="0"/>
              <a:t>QLineEdit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6781800" y="2667000"/>
            <a:ext cx="2057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კონვ. ფასი</a:t>
            </a:r>
          </a:p>
          <a:p>
            <a:pPr algn="ctr"/>
            <a:r>
              <a:rPr lang="en-US" sz="800" dirty="0" err="1" smtClean="0"/>
              <a:t>ComboBox</a:t>
            </a:r>
            <a:endParaRPr lang="en-US" sz="800" dirty="0"/>
          </a:p>
        </p:txBody>
      </p:sp>
      <p:sp>
        <p:nvSpPr>
          <p:cNvPr id="39" name="Rectangle 38"/>
          <p:cNvSpPr/>
          <p:nvPr/>
        </p:nvSpPr>
        <p:spPr>
          <a:xfrm>
            <a:off x="228600" y="4419600"/>
            <a:ext cx="868680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a-GE" sz="800" dirty="0" smtClean="0"/>
              <a:t>ტესტი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8534400" y="990600"/>
            <a:ext cx="4572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Close</a:t>
            </a:r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152400" y="990600"/>
            <a:ext cx="457200" cy="15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Icon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217</Words>
  <Application>Microsoft Office PowerPoint</Application>
  <PresentationFormat>On-screen Show (4:3)</PresentationFormat>
  <Paragraphs>182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Zaza</dc:creator>
  <cp:lastModifiedBy>zaza chubinidze</cp:lastModifiedBy>
  <cp:revision>181</cp:revision>
  <dcterms:created xsi:type="dcterms:W3CDTF">2006-08-16T00:00:00Z</dcterms:created>
  <dcterms:modified xsi:type="dcterms:W3CDTF">2020-09-15T16:20:44Z</dcterms:modified>
</cp:coreProperties>
</file>