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CD"/>
    <a:srgbClr val="A7A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425" autoAdjust="0"/>
  </p:normalViewPr>
  <p:slideViewPr>
    <p:cSldViewPr snapToGrid="0">
      <p:cViewPr varScale="1">
        <p:scale>
          <a:sx n="106" d="100"/>
          <a:sy n="106" d="100"/>
        </p:scale>
        <p:origin x="7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68A7-58FC-444C-B8B2-3A36C83FF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500F1-3E70-4AC5-9632-155A5C544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08466-FFB9-4F9B-A55F-CB796D04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AAB0-30D2-4A72-A766-B742D196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6C7DD-E983-4CFB-8F96-9702FBAD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4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1D74-6C11-4D90-B2EE-1A8727FA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D8D2C-AF05-40CF-A450-F7BFAACB1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8A3AB-0A2C-4CD7-8EC5-7FBB4151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8102B-24DF-4607-ADB0-74456FD9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FF79-02D7-40ED-AAE9-157BC153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7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4109C-7819-424D-A7CD-6D875A2F4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45EE0-C22C-4E99-BB17-3A26DBECA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D363-7F88-4A73-A4B9-AED01D37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9E150-EC52-4A2A-A74E-23286145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1F517-97EF-4AC8-9F31-5E250D2F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4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BB2A-A722-4F71-95AF-D4E8FC65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CB1E-6D7C-45D9-8443-08BD10C1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FD4E-DB4C-4182-8508-37130963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EFCA4-FFF2-403E-89B5-C1BF5AAE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E184-E792-45B4-9975-42BFA1E0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8ADE-7AC4-4ECE-AAD7-06BC876B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C6A49-AB99-4325-B752-238BF07A6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17089-30BA-4BAA-A548-23089C89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167B6-A680-497F-87CE-82DBBCDA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116AE-AD4F-4415-94B4-C5DCBD30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4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B0C9-7BA5-4CDC-AF84-5CCBE989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DBE8-5037-4BB6-8037-AE5B1043C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83CDA-123F-4948-B5F2-07A17AFA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22E6-C1D9-490A-B63B-BB8AFD95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C133A-FDF0-405C-8925-ECE6ADE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9319E-0E77-4CBA-BA4A-ACAB6EE9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2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0E0A-E084-4BF2-8BD0-68A9023D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67E6-C6AE-47B2-9842-CD4FD790A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22EE5-224A-4FF6-9758-99E58F7C8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82CAD-1C97-45F1-9FF6-2BC0E7C6A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96658-535D-4C46-8D29-26B5AF3F8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EB7BA-F8C0-4AA1-A831-7028E753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6136C-F533-4A50-BE46-2823B99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A9887-335C-4A10-BDD0-2BD94DB8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3FFD-F034-4B61-A68A-D5464AAB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DE53F-B5AD-444A-9771-491EAEA5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834C7-A470-4B35-A0A3-207649F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1C225-AD9C-49C0-B77B-D901C53A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863C1-C85B-4F96-AE47-86DB694D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2DEBF-FF28-4E0E-9831-E48C7826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D8638-CD6E-4665-9D6E-8E25C3E0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7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1D09-1500-459F-87EA-90048DE9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3753-BDCC-45C9-90E6-347943C1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EDBD0-7315-4EF6-AC1B-80C10F315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EE691-CBE6-4E6C-9F49-BEA98A3A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D8148-A949-4E71-8CA1-4FC2C620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60F6E-D153-4132-92F7-796E89F8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B9D7-DA11-4C11-9371-67C153BB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84DAF-AF59-407D-9324-7435C2FB9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CE963-0C1B-4C55-9F89-DA84A0B4E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FA570-92EF-4EB5-BBC0-CFCB21DD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3705E-52C5-4C28-B1E0-66C68C2F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55191-BCD9-4AB7-9868-64165634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5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13C39-369F-4DF4-B4A6-893EF3FF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1DC4-3D36-426E-959A-D7E9139A5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0BC6B-4B57-4C2F-B8F8-B6F178C3F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D06C-91D4-4372-9C4B-0E0CA6A7A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1516C-2675-4FCB-9D4F-33ED9ED2A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9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F85AEC-BCE8-447C-841D-1B3268E5231E}"/>
              </a:ext>
            </a:extLst>
          </p:cNvPr>
          <p:cNvSpPr/>
          <p:nvPr/>
        </p:nvSpPr>
        <p:spPr>
          <a:xfrm>
            <a:off x="134471" y="627529"/>
            <a:ext cx="11905129" cy="6104965"/>
          </a:xfrm>
          <a:prstGeom prst="roundRect">
            <a:avLst>
              <a:gd name="adj" fmla="val 8297"/>
            </a:avLst>
          </a:prstGeom>
          <a:solidFill>
            <a:srgbClr val="A7A7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06252-7646-4C07-A71C-789921AD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745" y="537101"/>
            <a:ext cx="3965418" cy="620993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Single board PCB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E74DE-D419-4895-AFD1-184EF50FB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4" y="1457540"/>
            <a:ext cx="10618693" cy="21237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E2B09D-7738-4D5E-8204-A10B4873F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3" y="4426934"/>
            <a:ext cx="10618693" cy="21201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9FAC73-82F6-4775-8F3A-51BFBFC4318A}"/>
              </a:ext>
            </a:extLst>
          </p:cNvPr>
          <p:cNvSpPr txBox="1"/>
          <p:nvPr/>
        </p:nvSpPr>
        <p:spPr>
          <a:xfrm>
            <a:off x="5577685" y="1006950"/>
            <a:ext cx="103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15B42-2C34-4333-A84F-D874EBBC6DC4}"/>
              </a:ext>
            </a:extLst>
          </p:cNvPr>
          <p:cNvSpPr txBox="1"/>
          <p:nvPr/>
        </p:nvSpPr>
        <p:spPr>
          <a:xfrm>
            <a:off x="5394655" y="405760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Bottom View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D05E62-57BA-4DCE-B77B-2BA8B97A1F4A}"/>
              </a:ext>
            </a:extLst>
          </p:cNvPr>
          <p:cNvSpPr txBox="1">
            <a:spLocks/>
          </p:cNvSpPr>
          <p:nvPr/>
        </p:nvSpPr>
        <p:spPr>
          <a:xfrm>
            <a:off x="786654" y="37186"/>
            <a:ext cx="10515600" cy="507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6DP to </a:t>
            </a:r>
            <a:r>
              <a:rPr lang="en-US" b="1" dirty="0" err="1"/>
              <a:t>OptoBoard</a:t>
            </a:r>
            <a:r>
              <a:rPr lang="en-US" b="1" dirty="0"/>
              <a:t> Adapter Card</a:t>
            </a:r>
          </a:p>
        </p:txBody>
      </p:sp>
    </p:spTree>
    <p:extLst>
      <p:ext uri="{BB962C8B-B14F-4D97-AF65-F5344CB8AC3E}">
        <p14:creationId xmlns:p14="http://schemas.microsoft.com/office/powerpoint/2010/main" val="96778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B6F658-0D43-45DC-A265-35467FB9184A}"/>
              </a:ext>
            </a:extLst>
          </p:cNvPr>
          <p:cNvSpPr/>
          <p:nvPr/>
        </p:nvSpPr>
        <p:spPr>
          <a:xfrm>
            <a:off x="134471" y="627529"/>
            <a:ext cx="11905129" cy="6104965"/>
          </a:xfrm>
          <a:prstGeom prst="roundRect">
            <a:avLst>
              <a:gd name="adj" fmla="val 8297"/>
            </a:avLst>
          </a:prstGeom>
          <a:solidFill>
            <a:srgbClr val="B3B3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620A4-7DAF-40B1-9212-AB567EEC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33"/>
            <a:ext cx="10515600" cy="46859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Single board Assembly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CB2A0D-023B-42B6-B32B-9F7C42A3E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2" y="3923632"/>
            <a:ext cx="10664184" cy="2614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FB80F8-D974-45A5-AC03-BEB3985E48FA}"/>
              </a:ext>
            </a:extLst>
          </p:cNvPr>
          <p:cNvSpPr txBox="1"/>
          <p:nvPr/>
        </p:nvSpPr>
        <p:spPr>
          <a:xfrm>
            <a:off x="5556513" y="686561"/>
            <a:ext cx="103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01CE9-1005-4CED-AB25-58B4895B9810}"/>
              </a:ext>
            </a:extLst>
          </p:cNvPr>
          <p:cNvSpPr txBox="1"/>
          <p:nvPr/>
        </p:nvSpPr>
        <p:spPr>
          <a:xfrm>
            <a:off x="5373482" y="3593204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Bottom View</a:t>
            </a: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F84F0EB5-A6B8-46BE-AC13-32FAEB60F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1" y="967297"/>
            <a:ext cx="10776774" cy="26622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1EEB82-C017-4C47-AE4D-8F869D2A87AD}"/>
              </a:ext>
            </a:extLst>
          </p:cNvPr>
          <p:cNvSpPr txBox="1"/>
          <p:nvPr/>
        </p:nvSpPr>
        <p:spPr>
          <a:xfrm>
            <a:off x="4877409" y="1150496"/>
            <a:ext cx="2419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ERF8-050-01-L-D-EM2-TR  connector</a:t>
            </a:r>
            <a:endParaRPr lang="en-US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EC5EE-EE27-4866-8FA3-AC89BA33AB96}"/>
              </a:ext>
            </a:extLst>
          </p:cNvPr>
          <p:cNvSpPr txBox="1"/>
          <p:nvPr/>
        </p:nvSpPr>
        <p:spPr>
          <a:xfrm>
            <a:off x="4865202" y="4133522"/>
            <a:ext cx="2419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ERF8-050-01-L-D-EM2-TR  connector</a:t>
            </a:r>
            <a:endParaRPr lang="en-US" sz="1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9AA07-C75F-4AC6-BD36-1786A25FAB17}"/>
              </a:ext>
            </a:extLst>
          </p:cNvPr>
          <p:cNvSpPr txBox="1"/>
          <p:nvPr/>
        </p:nvSpPr>
        <p:spPr>
          <a:xfrm>
            <a:off x="1933532" y="28301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29BA9-BE6F-47DB-A2C9-D81EB190CEAE}"/>
              </a:ext>
            </a:extLst>
          </p:cNvPr>
          <p:cNvSpPr txBox="1"/>
          <p:nvPr/>
        </p:nvSpPr>
        <p:spPr>
          <a:xfrm>
            <a:off x="3508260" y="28301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BB53A6-4C73-4F3D-9041-5C8ECF2AF9F2}"/>
              </a:ext>
            </a:extLst>
          </p:cNvPr>
          <p:cNvSpPr txBox="1"/>
          <p:nvPr/>
        </p:nvSpPr>
        <p:spPr>
          <a:xfrm>
            <a:off x="5082988" y="28301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17A0F-0786-465B-A711-0710B1AB1F2D}"/>
              </a:ext>
            </a:extLst>
          </p:cNvPr>
          <p:cNvSpPr txBox="1"/>
          <p:nvPr/>
        </p:nvSpPr>
        <p:spPr>
          <a:xfrm>
            <a:off x="6657716" y="28301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48359-2492-484C-8213-15210016EA73}"/>
              </a:ext>
            </a:extLst>
          </p:cNvPr>
          <p:cNvSpPr txBox="1"/>
          <p:nvPr/>
        </p:nvSpPr>
        <p:spPr>
          <a:xfrm>
            <a:off x="8232444" y="28301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E0DEB7-57A6-463C-A0CE-8361FCC70C6C}"/>
              </a:ext>
            </a:extLst>
          </p:cNvPr>
          <p:cNvSpPr txBox="1"/>
          <p:nvPr/>
        </p:nvSpPr>
        <p:spPr>
          <a:xfrm>
            <a:off x="9807172" y="28301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47766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A0D0E-8822-4267-9220-9BF4AD6749FC}"/>
              </a:ext>
            </a:extLst>
          </p:cNvPr>
          <p:cNvSpPr/>
          <p:nvPr/>
        </p:nvSpPr>
        <p:spPr>
          <a:xfrm>
            <a:off x="603967" y="4575120"/>
            <a:ext cx="10984065" cy="21135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Components for assembly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</a:rPr>
              <a:t>C1, C2, C3, C4, C5, C6, C7, C8, C9, C10, C11, C12 --- 0.1uF SMD Capacitor (Package: C_0805)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</a:rPr>
              <a:t>R1, R2, R3, R4, R5, R6 --- 10K SMD Resistance (Package: R_0805)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</a:rPr>
              <a:t>J1, J2, J3, J4, J5, J6 --- DISPLAYPORT 20P SMD RA (Molex_472720024)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</a:rPr>
              <a:t>J7 --- ERF8-050-01-L-D-EM2-TR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28A97-77D3-438E-AE3E-B412F124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0" y="123077"/>
            <a:ext cx="6934200" cy="48652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PCB production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4AECC-BEEB-4F48-AF63-119ACDF9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85" y="1226125"/>
            <a:ext cx="5780164" cy="3025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C0932-1480-4E7A-99FA-AEC1D8F6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376" y="1226125"/>
            <a:ext cx="4631039" cy="30256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50565C-9F05-4AD9-B073-CC9FE6067ACE}"/>
              </a:ext>
            </a:extLst>
          </p:cNvPr>
          <p:cNvSpPr txBox="1">
            <a:spLocks/>
          </p:cNvSpPr>
          <p:nvPr/>
        </p:nvSpPr>
        <p:spPr>
          <a:xfrm>
            <a:off x="8032967" y="866888"/>
            <a:ext cx="2299855" cy="3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JLCPCB Standard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B712AE-98D3-41E9-B029-0094C6F3E143}"/>
              </a:ext>
            </a:extLst>
          </p:cNvPr>
          <p:cNvSpPr txBox="1">
            <a:spLocks/>
          </p:cNvSpPr>
          <p:nvPr/>
        </p:nvSpPr>
        <p:spPr>
          <a:xfrm>
            <a:off x="1924638" y="815575"/>
            <a:ext cx="2959469" cy="410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err="1"/>
              <a:t>KiCAD</a:t>
            </a:r>
            <a:r>
              <a:rPr lang="en-US" sz="2000" b="1" dirty="0"/>
              <a:t> PCB Layer </a:t>
            </a:r>
            <a:r>
              <a:rPr lang="en-US" sz="2000" b="1" dirty="0" err="1"/>
              <a:t>StackUp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5268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122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Single board PCB Design</vt:lpstr>
      <vt:lpstr>Single board Assembly</vt:lpstr>
      <vt:lpstr>PCB production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Zaza</dc:creator>
  <cp:lastModifiedBy>Zaza</cp:lastModifiedBy>
  <cp:revision>97</cp:revision>
  <dcterms:created xsi:type="dcterms:W3CDTF">2023-07-12T10:02:26Z</dcterms:created>
  <dcterms:modified xsi:type="dcterms:W3CDTF">2023-07-13T14:11:13Z</dcterms:modified>
</cp:coreProperties>
</file>