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D"/>
    <a:srgbClr val="A7A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5" autoAdjust="0"/>
  </p:normalViewPr>
  <p:slideViewPr>
    <p:cSldViewPr snapToGrid="0">
      <p:cViewPr varScale="1">
        <p:scale>
          <a:sx n="106" d="100"/>
          <a:sy n="106" d="100"/>
        </p:scale>
        <p:origin x="7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8A7-58FC-444C-B8B2-3A36C83F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500F1-3E70-4AC5-9632-155A5C54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8466-FFB9-4F9B-A55F-CB796D04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AAB0-30D2-4A72-A766-B742D196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C7DD-E983-4CFB-8F96-9702FB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1D74-6C11-4D90-B2EE-1A8727FA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8D2C-AF05-40CF-A450-F7BFAACB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A3AB-0A2C-4CD7-8EC5-7FBB4151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102B-24DF-4607-ADB0-74456FD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FF79-02D7-40ED-AAE9-157BC15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4109C-7819-424D-A7CD-6D875A2F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45EE0-C22C-4E99-BB17-3A26DBEC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D363-7F88-4A73-A4B9-AED01D37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E150-EC52-4A2A-A74E-23286145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F517-97EF-4AC8-9F31-5E250D2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BB2A-A722-4F71-95AF-D4E8FC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CB1E-6D7C-45D9-8443-08BD10C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FD4E-DB4C-4182-8508-37130963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FCA4-FFF2-403E-89B5-C1BF5AAE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E184-E792-45B4-9975-42BFA1E0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ADE-7AC4-4ECE-AAD7-06BC876B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6A49-AB99-4325-B752-238BF07A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089-30BA-4BAA-A548-23089C8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67B6-A680-497F-87CE-82DBBCDA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16AE-AD4F-4415-94B4-C5DCBD3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B0C9-7BA5-4CDC-AF84-5CCBE98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BE8-5037-4BB6-8037-AE5B1043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3CDA-123F-4948-B5F2-07A17AFA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22E6-C1D9-490A-B63B-BB8AFD95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133A-FDF0-405C-8925-ECE6ADE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319E-0E77-4CBA-BA4A-ACAB6EE9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0E0A-E084-4BF2-8BD0-68A9023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67E6-C6AE-47B2-9842-CD4FD790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2EE5-224A-4FF6-9758-99E58F7C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82CAD-1C97-45F1-9FF6-2BC0E7C6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96658-535D-4C46-8D29-26B5AF3F8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EB7BA-F8C0-4AA1-A831-7028E75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6136C-F533-4A50-BE46-2823B99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A9887-335C-4A10-BDD0-2BD94DB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3FFD-F034-4B61-A68A-D5464AA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DE53F-B5AD-444A-9771-491EAEA5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34C7-A470-4B35-A0A3-207649F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C225-AD9C-49C0-B77B-D901C53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63C1-C85B-4F96-AE47-86DB694D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2DEBF-FF28-4E0E-9831-E48C7826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8638-CD6E-4665-9D6E-8E25C3E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1D09-1500-459F-87EA-90048DE9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3753-BDCC-45C9-90E6-347943C1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DBD0-7315-4EF6-AC1B-80C10F31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E691-CBE6-4E6C-9F49-BEA98A3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8148-A949-4E71-8CA1-4FC2C620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0F6E-D153-4132-92F7-796E89F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B9D7-DA11-4C11-9371-67C153B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4DAF-AF59-407D-9324-7435C2FB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E963-0C1B-4C55-9F89-DA84A0B4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A570-92EF-4EB5-BBC0-CFCB21DD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705E-52C5-4C28-B1E0-66C68C2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5191-BCD9-4AB7-9868-64165634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3C39-369F-4DF4-B4A6-893EF3F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DC4-3D36-426E-959A-D7E9139A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BC6B-4B57-4C2F-B8F8-B6F178C3F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C6EF-53C5-497C-9D49-88F8428D505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D06C-91D4-4372-9C4B-0E0CA6A7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516C-2675-4FCB-9D4F-33ED9ED2A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025-AD2E-4578-AED5-098537D1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F85AEC-BCE8-447C-841D-1B3268E5231E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A7A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6252-7646-4C07-A71C-789921AD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45" y="537101"/>
            <a:ext cx="3965418" cy="620993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Single board PCB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FAC73-82F6-4775-8F3A-51BFBFC4318A}"/>
              </a:ext>
            </a:extLst>
          </p:cNvPr>
          <p:cNvSpPr txBox="1"/>
          <p:nvPr/>
        </p:nvSpPr>
        <p:spPr>
          <a:xfrm>
            <a:off x="5577685" y="1006950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15B42-2C34-4333-A84F-D874EBBC6DC4}"/>
              </a:ext>
            </a:extLst>
          </p:cNvPr>
          <p:cNvSpPr txBox="1"/>
          <p:nvPr/>
        </p:nvSpPr>
        <p:spPr>
          <a:xfrm>
            <a:off x="5394655" y="405760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D05E62-57BA-4DCE-B77B-2BA8B97A1F4A}"/>
              </a:ext>
            </a:extLst>
          </p:cNvPr>
          <p:cNvSpPr txBox="1">
            <a:spLocks/>
          </p:cNvSpPr>
          <p:nvPr/>
        </p:nvSpPr>
        <p:spPr>
          <a:xfrm>
            <a:off x="786654" y="37186"/>
            <a:ext cx="10515600" cy="50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6DP to </a:t>
            </a:r>
            <a:r>
              <a:rPr lang="en-US" b="1" dirty="0" err="1"/>
              <a:t>OptoBoard</a:t>
            </a:r>
            <a:r>
              <a:rPr lang="en-US" b="1" dirty="0"/>
              <a:t> Adapter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8DCE0-C94C-4831-94E0-55C96CF4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3" y="4441503"/>
            <a:ext cx="10618693" cy="2120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D9EFE6-116C-451B-9DF0-510359BA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3" y="1449763"/>
            <a:ext cx="10618693" cy="20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B6F658-0D43-45DC-A265-35467FB9184A}"/>
              </a:ext>
            </a:extLst>
          </p:cNvPr>
          <p:cNvSpPr/>
          <p:nvPr/>
        </p:nvSpPr>
        <p:spPr>
          <a:xfrm>
            <a:off x="134471" y="627529"/>
            <a:ext cx="11905129" cy="6104965"/>
          </a:xfrm>
          <a:prstGeom prst="roundRect">
            <a:avLst>
              <a:gd name="adj" fmla="val 8297"/>
            </a:avLst>
          </a:prstGeom>
          <a:solidFill>
            <a:srgbClr val="B3B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20A4-7DAF-40B1-9212-AB567EEC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33"/>
            <a:ext cx="10515600" cy="4685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Single board 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80F8-D974-45A5-AC03-BEB3985E48FA}"/>
              </a:ext>
            </a:extLst>
          </p:cNvPr>
          <p:cNvSpPr txBox="1"/>
          <p:nvPr/>
        </p:nvSpPr>
        <p:spPr>
          <a:xfrm>
            <a:off x="5556513" y="686561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01CE9-1005-4CED-AB25-58B4895B9810}"/>
              </a:ext>
            </a:extLst>
          </p:cNvPr>
          <p:cNvSpPr txBox="1"/>
          <p:nvPr/>
        </p:nvSpPr>
        <p:spPr>
          <a:xfrm>
            <a:off x="5373482" y="3593204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Bottom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D7861-664F-448C-9A09-14D8D531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42" y="967297"/>
            <a:ext cx="10664184" cy="2625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EEB82-C017-4C47-AE4D-8F869D2A87AD}"/>
              </a:ext>
            </a:extLst>
          </p:cNvPr>
          <p:cNvSpPr txBox="1"/>
          <p:nvPr/>
        </p:nvSpPr>
        <p:spPr>
          <a:xfrm>
            <a:off x="4877409" y="1150496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451D75-F385-4188-9378-123E3761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2" y="3962536"/>
            <a:ext cx="10629432" cy="2546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EC5EE-EE27-4866-8FA3-AC89BA33AB96}"/>
              </a:ext>
            </a:extLst>
          </p:cNvPr>
          <p:cNvSpPr txBox="1"/>
          <p:nvPr/>
        </p:nvSpPr>
        <p:spPr>
          <a:xfrm>
            <a:off x="4865202" y="4133522"/>
            <a:ext cx="2419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ERF8-050-01-L-D-EM2-TR  connector</a:t>
            </a:r>
            <a:endParaRPr 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9AA07-C75F-4AC6-BD36-1786A25FAB17}"/>
              </a:ext>
            </a:extLst>
          </p:cNvPr>
          <p:cNvSpPr txBox="1"/>
          <p:nvPr/>
        </p:nvSpPr>
        <p:spPr>
          <a:xfrm>
            <a:off x="1933532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29BA9-BE6F-47DB-A2C9-D81EB190CEAE}"/>
              </a:ext>
            </a:extLst>
          </p:cNvPr>
          <p:cNvSpPr txBox="1"/>
          <p:nvPr/>
        </p:nvSpPr>
        <p:spPr>
          <a:xfrm>
            <a:off x="3508260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B53A6-4C73-4F3D-9041-5C8ECF2AF9F2}"/>
              </a:ext>
            </a:extLst>
          </p:cNvPr>
          <p:cNvSpPr txBox="1"/>
          <p:nvPr/>
        </p:nvSpPr>
        <p:spPr>
          <a:xfrm>
            <a:off x="5082988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17A0F-0786-465B-A711-0710B1AB1F2D}"/>
              </a:ext>
            </a:extLst>
          </p:cNvPr>
          <p:cNvSpPr txBox="1"/>
          <p:nvPr/>
        </p:nvSpPr>
        <p:spPr>
          <a:xfrm>
            <a:off x="6657716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48359-2492-484C-8213-15210016EA73}"/>
              </a:ext>
            </a:extLst>
          </p:cNvPr>
          <p:cNvSpPr txBox="1"/>
          <p:nvPr/>
        </p:nvSpPr>
        <p:spPr>
          <a:xfrm>
            <a:off x="8232444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E0DEB7-57A6-463C-A0CE-8361FCC70C6C}"/>
              </a:ext>
            </a:extLst>
          </p:cNvPr>
          <p:cNvSpPr txBox="1"/>
          <p:nvPr/>
        </p:nvSpPr>
        <p:spPr>
          <a:xfrm>
            <a:off x="9807172" y="28301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776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A0D0E-8822-4267-9220-9BF4AD6749FC}"/>
              </a:ext>
            </a:extLst>
          </p:cNvPr>
          <p:cNvSpPr/>
          <p:nvPr/>
        </p:nvSpPr>
        <p:spPr>
          <a:xfrm>
            <a:off x="603967" y="4575120"/>
            <a:ext cx="10984065" cy="21135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Components for assembly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C1, C2, C3, C4, C5, C6, C7, C8, C9, C10, C11, C12 --- 0.1uF SMD Capacitor (Package: C_0805)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R1, R2, R3, R4, R5, R6 --- 10K SMD Resistance (Package: R_0805)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J1, J2, J3, J4, J5, J6 --- DISPLAYPORT 20P SMD RA (Molex_472720024)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ysClr val="windowText" lastClr="000000"/>
                </a:solidFill>
              </a:rPr>
              <a:t>J7 --- ERF8-050-01-L-D-EM2-TR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28A97-77D3-438E-AE3E-B412F124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123077"/>
            <a:ext cx="6934200" cy="4865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PCB production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4AECC-BEEB-4F48-AF63-119ACDF9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5" y="1226125"/>
            <a:ext cx="5780164" cy="302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C0932-1480-4E7A-99FA-AEC1D8F6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76" y="1226125"/>
            <a:ext cx="4631039" cy="30256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50565C-9F05-4AD9-B073-CC9FE6067ACE}"/>
              </a:ext>
            </a:extLst>
          </p:cNvPr>
          <p:cNvSpPr txBox="1">
            <a:spLocks/>
          </p:cNvSpPr>
          <p:nvPr/>
        </p:nvSpPr>
        <p:spPr>
          <a:xfrm>
            <a:off x="8032967" y="866888"/>
            <a:ext cx="2299855" cy="3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JLCPCB Standard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B712AE-98D3-41E9-B029-0094C6F3E143}"/>
              </a:ext>
            </a:extLst>
          </p:cNvPr>
          <p:cNvSpPr txBox="1">
            <a:spLocks/>
          </p:cNvSpPr>
          <p:nvPr/>
        </p:nvSpPr>
        <p:spPr>
          <a:xfrm>
            <a:off x="1924638" y="815575"/>
            <a:ext cx="2959469" cy="41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/>
              <a:t>KiCAD</a:t>
            </a:r>
            <a:r>
              <a:rPr lang="en-US" sz="2000" b="1" dirty="0"/>
              <a:t> PCB Layer </a:t>
            </a:r>
            <a:r>
              <a:rPr lang="en-US" sz="2000" b="1" dirty="0" err="1"/>
              <a:t>StackUp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6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Single board PCB Design</vt:lpstr>
      <vt:lpstr>Single board Assembly</vt:lpstr>
      <vt:lpstr>PCB production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Zaza</dc:creator>
  <cp:lastModifiedBy>Zaza</cp:lastModifiedBy>
  <cp:revision>103</cp:revision>
  <dcterms:created xsi:type="dcterms:W3CDTF">2023-07-12T10:02:26Z</dcterms:created>
  <dcterms:modified xsi:type="dcterms:W3CDTF">2023-07-14T09:30:36Z</dcterms:modified>
</cp:coreProperties>
</file>