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A7615-7563-4BD5-A6F0-1921FA942E87}" type="datetimeFigureOut">
              <a:rPr lang="ru-RU" smtClean="0"/>
              <a:t>13.05.2025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62E3A-99ED-4ED0-8CE6-030F1C42C9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5378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A7615-7563-4BD5-A6F0-1921FA942E87}" type="datetimeFigureOut">
              <a:rPr lang="ru-RU" smtClean="0"/>
              <a:t>13.05.2025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62E3A-99ED-4ED0-8CE6-030F1C42C9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5895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A7615-7563-4BD5-A6F0-1921FA942E87}" type="datetimeFigureOut">
              <a:rPr lang="ru-RU" smtClean="0"/>
              <a:t>13.05.2025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62E3A-99ED-4ED0-8CE6-030F1C42C9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6203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A7615-7563-4BD5-A6F0-1921FA942E87}" type="datetimeFigureOut">
              <a:rPr lang="ru-RU" smtClean="0"/>
              <a:t>13.05.2025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62E3A-99ED-4ED0-8CE6-030F1C42C9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6465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A7615-7563-4BD5-A6F0-1921FA942E87}" type="datetimeFigureOut">
              <a:rPr lang="ru-RU" smtClean="0"/>
              <a:t>13.05.2025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62E3A-99ED-4ED0-8CE6-030F1C42C9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0214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A7615-7563-4BD5-A6F0-1921FA942E87}" type="datetimeFigureOut">
              <a:rPr lang="ru-RU" smtClean="0"/>
              <a:t>13.05.2025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62E3A-99ED-4ED0-8CE6-030F1C42C9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3117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A7615-7563-4BD5-A6F0-1921FA942E87}" type="datetimeFigureOut">
              <a:rPr lang="ru-RU" smtClean="0"/>
              <a:t>13.05.2025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62E3A-99ED-4ED0-8CE6-030F1C42C9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4909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A7615-7563-4BD5-A6F0-1921FA942E87}" type="datetimeFigureOut">
              <a:rPr lang="ru-RU" smtClean="0"/>
              <a:t>13.05.2025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62E3A-99ED-4ED0-8CE6-030F1C42C9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5556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A7615-7563-4BD5-A6F0-1921FA942E87}" type="datetimeFigureOut">
              <a:rPr lang="ru-RU" smtClean="0"/>
              <a:t>13.05.2025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62E3A-99ED-4ED0-8CE6-030F1C42C9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7677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A7615-7563-4BD5-A6F0-1921FA942E87}" type="datetimeFigureOut">
              <a:rPr lang="ru-RU" smtClean="0"/>
              <a:t>13.05.2025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62E3A-99ED-4ED0-8CE6-030F1C42C9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3413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A7615-7563-4BD5-A6F0-1921FA942E87}" type="datetimeFigureOut">
              <a:rPr lang="ru-RU" smtClean="0"/>
              <a:t>13.05.2025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62E3A-99ED-4ED0-8CE6-030F1C42C9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1211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CA7615-7563-4BD5-A6F0-1921FA942E87}" type="datetimeFigureOut">
              <a:rPr lang="ru-RU" smtClean="0"/>
              <a:t>13.05.2025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62E3A-99ED-4ED0-8CE6-030F1C42C9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4651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40872" y="-373928"/>
            <a:ext cx="9144000" cy="2387600"/>
          </a:xfrm>
        </p:spPr>
        <p:txBody>
          <a:bodyPr/>
          <a:lstStyle/>
          <a:p>
            <a:r>
              <a:rPr lang="ru-RU" dirty="0" smtClean="0"/>
              <a:t>Сорта помидоров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674522" y="4491499"/>
            <a:ext cx="7312429" cy="1452100"/>
          </a:xfrm>
        </p:spPr>
        <p:txBody>
          <a:bodyPr/>
          <a:lstStyle/>
          <a:p>
            <a:r>
              <a:rPr lang="ru-RU" dirty="0" smtClean="0"/>
              <a:t>Выполнили: Павлов Денис и </a:t>
            </a:r>
            <a:r>
              <a:rPr lang="ru-RU" dirty="0" err="1" smtClean="0"/>
              <a:t>Сунгатуллин</a:t>
            </a:r>
            <a:r>
              <a:rPr lang="ru-RU" dirty="0" smtClean="0"/>
              <a:t> </a:t>
            </a:r>
            <a:r>
              <a:rPr lang="ru-RU" dirty="0" err="1" smtClean="0"/>
              <a:t>Азат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64137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56462" y="323562"/>
            <a:ext cx="4215938" cy="1325563"/>
          </a:xfrm>
        </p:spPr>
        <p:txBody>
          <a:bodyPr/>
          <a:lstStyle/>
          <a:p>
            <a:r>
              <a:rPr lang="ru-RU" dirty="0" smtClean="0"/>
              <a:t>Общий скриншот сайта</a:t>
            </a:r>
            <a:endParaRPr lang="ru-RU" dirty="0"/>
          </a:p>
        </p:txBody>
      </p:sp>
      <p:pic>
        <p:nvPicPr>
          <p:cNvPr id="4" name="Объект 3" descr="Вырезка экрана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878" y="2008505"/>
            <a:ext cx="4376061" cy="4351338"/>
          </a:xfrm>
        </p:spPr>
      </p:pic>
    </p:spTree>
    <p:extLst>
      <p:ext uri="{BB962C8B-B14F-4D97-AF65-F5344CB8AC3E}">
        <p14:creationId xmlns:p14="http://schemas.microsoft.com/office/powerpoint/2010/main" val="2717975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56462" y="323562"/>
            <a:ext cx="5471160" cy="1325563"/>
          </a:xfrm>
        </p:spPr>
        <p:txBody>
          <a:bodyPr/>
          <a:lstStyle/>
          <a:p>
            <a:r>
              <a:rPr lang="ru-RU" dirty="0" smtClean="0"/>
              <a:t>Скриншот 1 ссылки</a:t>
            </a:r>
            <a:endParaRPr lang="ru-RU" dirty="0"/>
          </a:p>
        </p:txBody>
      </p:sp>
      <p:pic>
        <p:nvPicPr>
          <p:cNvPr id="5" name="Объект 4" descr="Вырезка экрана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3142" y="1750811"/>
            <a:ext cx="6814195" cy="4351338"/>
          </a:xfrm>
        </p:spPr>
      </p:pic>
    </p:spTree>
    <p:extLst>
      <p:ext uri="{BB962C8B-B14F-4D97-AF65-F5344CB8AC3E}">
        <p14:creationId xmlns:p14="http://schemas.microsoft.com/office/powerpoint/2010/main" val="3477180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56462" y="323562"/>
            <a:ext cx="5471160" cy="1325563"/>
          </a:xfrm>
        </p:spPr>
        <p:txBody>
          <a:bodyPr/>
          <a:lstStyle/>
          <a:p>
            <a:r>
              <a:rPr lang="ru-RU" dirty="0" smtClean="0"/>
              <a:t>Скриншот 2 ссылки</a:t>
            </a:r>
            <a:endParaRPr lang="ru-RU" dirty="0"/>
          </a:p>
        </p:txBody>
      </p:sp>
      <p:pic>
        <p:nvPicPr>
          <p:cNvPr id="4" name="Объект 3" descr="Вырезка экрана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5414" y="1825625"/>
            <a:ext cx="7481171" cy="4351338"/>
          </a:xfrm>
        </p:spPr>
      </p:pic>
    </p:spTree>
    <p:extLst>
      <p:ext uri="{BB962C8B-B14F-4D97-AF65-F5344CB8AC3E}">
        <p14:creationId xmlns:p14="http://schemas.microsoft.com/office/powerpoint/2010/main" val="1799906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56462" y="323562"/>
            <a:ext cx="5471160" cy="1325563"/>
          </a:xfrm>
        </p:spPr>
        <p:txBody>
          <a:bodyPr/>
          <a:lstStyle/>
          <a:p>
            <a:r>
              <a:rPr lang="ru-RU" dirty="0" smtClean="0"/>
              <a:t>Скриншот 3 ссылки</a:t>
            </a:r>
            <a:endParaRPr lang="ru-RU" dirty="0"/>
          </a:p>
        </p:txBody>
      </p:sp>
      <p:pic>
        <p:nvPicPr>
          <p:cNvPr id="5" name="Объект 4" descr="Вырезка экрана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1809" y="1825625"/>
            <a:ext cx="7288382" cy="4351338"/>
          </a:xfrm>
        </p:spPr>
      </p:pic>
    </p:spTree>
    <p:extLst>
      <p:ext uri="{BB962C8B-B14F-4D97-AF65-F5344CB8AC3E}">
        <p14:creationId xmlns:p14="http://schemas.microsoft.com/office/powerpoint/2010/main" val="132508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56462" y="323562"/>
            <a:ext cx="5471160" cy="1325563"/>
          </a:xfrm>
        </p:spPr>
        <p:txBody>
          <a:bodyPr/>
          <a:lstStyle/>
          <a:p>
            <a:r>
              <a:rPr lang="ru-RU" dirty="0" smtClean="0"/>
              <a:t>Используемые библиотеки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374265"/>
            <a:ext cx="10515600" cy="4351338"/>
          </a:xfrm>
        </p:spPr>
        <p:txBody>
          <a:bodyPr/>
          <a:lstStyle/>
          <a:p>
            <a:r>
              <a:rPr lang="en-US" dirty="0" smtClean="0"/>
              <a:t>Flask</a:t>
            </a:r>
          </a:p>
          <a:p>
            <a:r>
              <a:rPr lang="en-US" dirty="0" err="1" smtClean="0"/>
              <a:t>Render_template</a:t>
            </a:r>
            <a:endParaRPr lang="en-US" dirty="0" smtClean="0"/>
          </a:p>
          <a:p>
            <a:r>
              <a:rPr lang="en-US" dirty="0" err="1" smtClean="0"/>
              <a:t>Json</a:t>
            </a:r>
            <a:endParaRPr lang="en-US" dirty="0" smtClean="0"/>
          </a:p>
          <a:p>
            <a:r>
              <a:rPr lang="en-US" dirty="0" smtClean="0"/>
              <a:t>Request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3248844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</Words>
  <Application>Microsoft Office PowerPoint</Application>
  <PresentationFormat>Широкоэкранный</PresentationFormat>
  <Paragraphs>11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Сорта помидоров</vt:lpstr>
      <vt:lpstr>Общий скриншот сайта</vt:lpstr>
      <vt:lpstr>Скриншот 1 ссылки</vt:lpstr>
      <vt:lpstr>Скриншот 2 ссылки</vt:lpstr>
      <vt:lpstr>Скриншот 3 ссылки</vt:lpstr>
      <vt:lpstr>Используемые библиотеки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Сорта помидоров</dc:title>
  <dc:creator>Sh27</dc:creator>
  <cp:lastModifiedBy>Sh27</cp:lastModifiedBy>
  <cp:revision>1</cp:revision>
  <dcterms:created xsi:type="dcterms:W3CDTF">2025-05-13T14:03:06Z</dcterms:created>
  <dcterms:modified xsi:type="dcterms:W3CDTF">2025-05-13T14:03:23Z</dcterms:modified>
</cp:coreProperties>
</file>