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r"/>
            <a:r>
              <a:rPr lang="zh-CN" altLang="en-US" dirty="0" smtClean="0"/>
              <a:t>香水网上直销系统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84252"/>
            <a:ext cx="8825658" cy="861420"/>
          </a:xfrm>
        </p:spPr>
        <p:txBody>
          <a:bodyPr/>
          <a:lstStyle/>
          <a:p>
            <a:pPr algn="r"/>
            <a:r>
              <a:rPr lang="zh-CN" altLang="en-US" sz="2000" dirty="0" smtClean="0"/>
              <a:t>需求分析报告</a:t>
            </a:r>
            <a:endParaRPr lang="en-US" altLang="zh-CN" sz="2000" dirty="0" smtClean="0"/>
          </a:p>
          <a:p>
            <a:pPr algn="r"/>
            <a:r>
              <a:rPr lang="zh-CN" altLang="en-US" sz="1600" dirty="0" smtClean="0"/>
              <a:t>何镓钧 </a:t>
            </a:r>
            <a:r>
              <a:rPr lang="en-US" altLang="zh-CN" sz="1600" dirty="0" smtClean="0"/>
              <a:t>13130120111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449" y="3945437"/>
            <a:ext cx="2730500" cy="229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49" y="3945437"/>
            <a:ext cx="2286000" cy="181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1" y="783137"/>
            <a:ext cx="2552700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371" y="802273"/>
            <a:ext cx="2159000" cy="120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71" y="783137"/>
            <a:ext cx="2755900" cy="142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271" y="802273"/>
            <a:ext cx="26416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dirty="0" smtClean="0"/>
              <a:t>							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性质：</a:t>
            </a:r>
            <a:endParaRPr lang="en-US" altLang="zh-CN" dirty="0" smtClean="0"/>
          </a:p>
          <a:p>
            <a:r>
              <a:rPr lang="zh-CN" altLang="en-US" dirty="0" smtClean="0"/>
              <a:t>香水公司借助计算机技术，建立一种</a:t>
            </a:r>
            <a:r>
              <a:rPr lang="en-US" altLang="zh-CN" dirty="0" smtClean="0"/>
              <a:t>B2C</a:t>
            </a:r>
            <a:r>
              <a:rPr lang="zh-CN" altLang="en-US" dirty="0" smtClean="0"/>
              <a:t>平台，在该平台上售卖自己的香水产品。</a:t>
            </a:r>
            <a:endParaRPr lang="en-US" altLang="zh-CN" dirty="0" smtClean="0"/>
          </a:p>
          <a:p>
            <a:r>
              <a:rPr lang="zh-CN" altLang="en-US" dirty="0" smtClean="0"/>
              <a:t>技术：</a:t>
            </a:r>
            <a:endParaRPr lang="en-US" altLang="zh-CN" dirty="0" smtClean="0"/>
          </a:p>
          <a:p>
            <a:r>
              <a:rPr lang="en-US" altLang="zh-CN" dirty="0" err="1" smtClean="0"/>
              <a:t>JavaWeb</a:t>
            </a:r>
            <a:r>
              <a:rPr lang="zh-CN" altLang="en-US" dirty="0" smtClean="0"/>
              <a:t>，建立一个网站作为平台，</a:t>
            </a:r>
            <a:r>
              <a:rPr lang="en-US" altLang="zh-CN" dirty="0" smtClean="0"/>
              <a:t>B/S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r>
              <a:rPr lang="zh-CN" altLang="en-US" dirty="0" smtClean="0"/>
              <a:t>没有营销中间商，高效迅捷</a:t>
            </a:r>
            <a:endParaRPr lang="en-US" altLang="zh-CN" dirty="0" smtClean="0"/>
          </a:p>
          <a:p>
            <a:r>
              <a:rPr lang="zh-CN" altLang="en-US" dirty="0" smtClean="0"/>
              <a:t>用例：</a:t>
            </a:r>
            <a:endParaRPr lang="en-US" altLang="zh-CN" dirty="0" smtClean="0"/>
          </a:p>
          <a:p>
            <a:r>
              <a:rPr lang="zh-CN" altLang="en-US" dirty="0" smtClean="0"/>
              <a:t>买方通过动态页面浏览商品，根据流程订购香水，最后等待邮寄商品上门即完成了一次完整的交易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1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关键抽取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2238" y="2641078"/>
            <a:ext cx="5636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关键抽取让我们可以马上理解到此系统的一些关键因素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买方：买香水的人</a:t>
            </a:r>
            <a:endParaRPr lang="en-US" altLang="zh-CN" dirty="0" smtClean="0"/>
          </a:p>
          <a:p>
            <a:r>
              <a:rPr lang="zh-CN" altLang="en-US" dirty="0" smtClean="0"/>
              <a:t>店主管理：店主一般就是香水公司的工作人员，既可以管理商品，也可以管理网站。</a:t>
            </a:r>
            <a:endParaRPr lang="en-US" altLang="zh-CN" dirty="0" smtClean="0"/>
          </a:p>
          <a:p>
            <a:r>
              <a:rPr lang="zh-CN" altLang="en-US" dirty="0" smtClean="0"/>
              <a:t>商品：香水</a:t>
            </a:r>
            <a:endParaRPr lang="en-US" altLang="zh-CN" dirty="0" smtClean="0"/>
          </a:p>
          <a:p>
            <a:r>
              <a:rPr lang="zh-CN" altLang="en-US" dirty="0" smtClean="0"/>
              <a:t>收藏夹，购物车，订单，评价：买方的一些细化功能</a:t>
            </a:r>
            <a:endParaRPr lang="en-US" altLang="zh-CN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3" y="2641078"/>
            <a:ext cx="5171525" cy="3416300"/>
          </a:xfrm>
        </p:spPr>
      </p:pic>
    </p:spTree>
    <p:extLst>
      <p:ext uri="{BB962C8B-B14F-4D97-AF65-F5344CB8AC3E}">
        <p14:creationId xmlns:p14="http://schemas.microsoft.com/office/powerpoint/2010/main" val="38823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登录注册模块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00652" y="2480153"/>
            <a:ext cx="4569441" cy="95197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普通／邮箱快速注册</a:t>
            </a:r>
            <a:endParaRPr lang="en-US" altLang="zh-CN" dirty="0" smtClean="0"/>
          </a:p>
          <a:p>
            <a:r>
              <a:rPr lang="zh-CN" altLang="en-US" dirty="0" smtClean="0"/>
              <a:t>密码找回（采用邮箱验证码）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2" y="2480153"/>
            <a:ext cx="3950570" cy="287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8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发现商品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75571" y="2728760"/>
            <a:ext cx="6097616" cy="2043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88306" y="2728760"/>
            <a:ext cx="5872147" cy="1918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通过商品浏览页</a:t>
            </a:r>
            <a:endParaRPr lang="en-US" altLang="zh-CN" dirty="0" smtClean="0"/>
          </a:p>
          <a:p>
            <a:r>
              <a:rPr lang="zh-CN" altLang="en-US" dirty="0" smtClean="0"/>
              <a:t>通过推荐商品页</a:t>
            </a:r>
            <a:endParaRPr lang="en-US" altLang="zh-CN" dirty="0" smtClean="0"/>
          </a:p>
          <a:p>
            <a:r>
              <a:rPr lang="zh-CN" altLang="en-US" dirty="0" smtClean="0"/>
              <a:t>通过轮播商品图片的页面</a:t>
            </a:r>
            <a:endParaRPr lang="en-US" altLang="zh-CN" dirty="0" smtClean="0"/>
          </a:p>
          <a:p>
            <a:r>
              <a:rPr lang="zh-CN" altLang="en-US" dirty="0" smtClean="0"/>
              <a:t>通过自己的收藏夹</a:t>
            </a:r>
            <a:endParaRPr lang="en-US" altLang="zh-CN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11" y="2540439"/>
            <a:ext cx="4680524" cy="3416300"/>
          </a:xfrm>
        </p:spPr>
      </p:pic>
    </p:spTree>
    <p:extLst>
      <p:ext uri="{BB962C8B-B14F-4D97-AF65-F5344CB8AC3E}">
        <p14:creationId xmlns:p14="http://schemas.microsoft.com/office/powerpoint/2010/main" val="111120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购买商品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75571" y="2728760"/>
            <a:ext cx="6097616" cy="2043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88306" y="2728760"/>
            <a:ext cx="5872147" cy="19183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“购物车”用于存放买方的“订单”，没有时效，除非买方删除，就会一直存于购物车中。一个用户一个购物车</a:t>
            </a:r>
            <a:endParaRPr lang="en-US" altLang="zh-CN" dirty="0" smtClean="0"/>
          </a:p>
          <a:p>
            <a:r>
              <a:rPr lang="zh-CN" altLang="en-US" dirty="0" smtClean="0"/>
              <a:t>交易都由一份份“订单”来形容，一个订单包括买方还有商品的基本信息，还有购买数量，品种等。订单可被增删改查</a:t>
            </a:r>
            <a:endParaRPr lang="en-US" altLang="zh-CN" dirty="0" smtClean="0"/>
          </a:p>
          <a:p>
            <a:r>
              <a:rPr lang="zh-CN" altLang="en-US" dirty="0" smtClean="0"/>
              <a:t>“评价”，退订或者交易完成的都可进行评价。</a:t>
            </a:r>
            <a:endParaRPr lang="en-US" altLang="zh-CN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3" y="2728760"/>
            <a:ext cx="5542345" cy="2901846"/>
          </a:xfrm>
        </p:spPr>
      </p:pic>
    </p:spTree>
    <p:extLst>
      <p:ext uri="{BB962C8B-B14F-4D97-AF65-F5344CB8AC3E}">
        <p14:creationId xmlns:p14="http://schemas.microsoft.com/office/powerpoint/2010/main" val="91578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36429" y="5836172"/>
            <a:ext cx="6097616" cy="2043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54954" y="5680843"/>
            <a:ext cx="5872147" cy="781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店主管理拥有对香水的增删改查</a:t>
            </a:r>
            <a:endParaRPr lang="en-US" altLang="zh-CN" dirty="0" smtClean="0"/>
          </a:p>
          <a:p>
            <a:r>
              <a:rPr lang="zh-CN" altLang="en-US" dirty="0" smtClean="0"/>
              <a:t>店主管理可以对网站的广告，用户，还有资讯信息进行管理</a:t>
            </a:r>
            <a:endParaRPr lang="en-US" altLang="zh-CN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2" y="2493198"/>
            <a:ext cx="4004236" cy="311733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494" y="2493198"/>
            <a:ext cx="4873430" cy="31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域模型设计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1562" y="12526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creen%20Shot%202017-03-24%20at%2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465800"/>
            <a:ext cx="7841293" cy="397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96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4" y="926229"/>
            <a:ext cx="2297592" cy="2507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38" y="926229"/>
            <a:ext cx="2324100" cy="1435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38" y="957023"/>
            <a:ext cx="2760598" cy="1426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336" y="957023"/>
            <a:ext cx="2286000" cy="203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56" y="3387941"/>
            <a:ext cx="23622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37" y="3433522"/>
            <a:ext cx="2641600" cy="3187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37" y="3340012"/>
            <a:ext cx="2692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111</TotalTime>
  <Words>295</Words>
  <Application>Microsoft Macintosh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Wingdings 3</vt:lpstr>
      <vt:lpstr>宋体</vt:lpstr>
      <vt:lpstr>Arial</vt:lpstr>
      <vt:lpstr>Ion Boardroom</vt:lpstr>
      <vt:lpstr>香水网上直销系统</vt:lpstr>
      <vt:lpstr>What is it?</vt:lpstr>
      <vt:lpstr>关键抽取</vt:lpstr>
      <vt:lpstr>登录注册模块</vt:lpstr>
      <vt:lpstr>发现商品</vt:lpstr>
      <vt:lpstr>购买商品</vt:lpstr>
      <vt:lpstr>管理</vt:lpstr>
      <vt:lpstr>域模型设计</vt:lpstr>
      <vt:lpstr>PowerPoint Presentation</vt:lpstr>
      <vt:lpstr>PowerPoint Presentation</vt:lpstr>
      <vt:lpstr>       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香水网上直销系统</dc:title>
  <dc:creator>zalu za</dc:creator>
  <cp:lastModifiedBy>zalu za</cp:lastModifiedBy>
  <cp:revision>40</cp:revision>
  <dcterms:created xsi:type="dcterms:W3CDTF">2017-03-26T04:59:00Z</dcterms:created>
  <dcterms:modified xsi:type="dcterms:W3CDTF">2017-03-27T02:41:08Z</dcterms:modified>
</cp:coreProperties>
</file>