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98" autoAdjust="0"/>
  </p:normalViewPr>
  <p:slideViewPr>
    <p:cSldViewPr snapToGrid="0" snapToObjects="1">
      <p:cViewPr varScale="1">
        <p:scale>
          <a:sx n="85" d="100"/>
          <a:sy n="85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1FB2-F91E-0741-8DEA-421AA6307CBD}" type="datetimeFigureOut">
              <a:rPr lang="it-IT" smtClean="0"/>
              <a:t>6/1/15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ED2-DC95-2C4A-93FA-0A07DE99809D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7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1FB2-F91E-0741-8DEA-421AA6307CBD}" type="datetimeFigureOut">
              <a:rPr lang="it-IT" smtClean="0"/>
              <a:t>6/1/15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ED2-DC95-2C4A-93FA-0A07DE99809D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9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1FB2-F91E-0741-8DEA-421AA6307CBD}" type="datetimeFigureOut">
              <a:rPr lang="it-IT" smtClean="0"/>
              <a:t>6/1/15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ED2-DC95-2C4A-93FA-0A07DE99809D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8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1FB2-F91E-0741-8DEA-421AA6307CBD}" type="datetimeFigureOut">
              <a:rPr lang="it-IT" smtClean="0"/>
              <a:t>6/1/15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ED2-DC95-2C4A-93FA-0A07DE99809D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3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1FB2-F91E-0741-8DEA-421AA6307CBD}" type="datetimeFigureOut">
              <a:rPr lang="it-IT" smtClean="0"/>
              <a:t>6/1/15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ED2-DC95-2C4A-93FA-0A07DE99809D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1FB2-F91E-0741-8DEA-421AA6307CBD}" type="datetimeFigureOut">
              <a:rPr lang="it-IT" smtClean="0"/>
              <a:t>6/1/15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ED2-DC95-2C4A-93FA-0A07DE99809D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2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1FB2-F91E-0741-8DEA-421AA6307CBD}" type="datetimeFigureOut">
              <a:rPr lang="it-IT" smtClean="0"/>
              <a:t>6/1/15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ED2-DC95-2C4A-93FA-0A07DE99809D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9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1FB2-F91E-0741-8DEA-421AA6307CBD}" type="datetimeFigureOut">
              <a:rPr lang="it-IT" smtClean="0"/>
              <a:t>6/1/15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ED2-DC95-2C4A-93FA-0A07DE99809D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1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1FB2-F91E-0741-8DEA-421AA6307CBD}" type="datetimeFigureOut">
              <a:rPr lang="it-IT" smtClean="0"/>
              <a:t>6/1/15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ED2-DC95-2C4A-93FA-0A07DE99809D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2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1FB2-F91E-0741-8DEA-421AA6307CBD}" type="datetimeFigureOut">
              <a:rPr lang="it-IT" smtClean="0"/>
              <a:t>6/1/15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ED2-DC95-2C4A-93FA-0A07DE99809D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8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1FB2-F91E-0741-8DEA-421AA6307CBD}" type="datetimeFigureOut">
              <a:rPr lang="it-IT" smtClean="0"/>
              <a:t>6/1/15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ED2-DC95-2C4A-93FA-0A07DE99809D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1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D1FB2-F91E-0741-8DEA-421AA6307CBD}" type="datetimeFigureOut">
              <a:rPr lang="it-IT" smtClean="0"/>
              <a:t>6/1/15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D0ED2-DC95-2C4A-93FA-0A07DE99809D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3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35710"/>
              </p:ext>
            </p:extLst>
          </p:nvPr>
        </p:nvGraphicFramePr>
        <p:xfrm>
          <a:off x="1837765" y="1098173"/>
          <a:ext cx="5363880" cy="4534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388"/>
                <a:gridCol w="536388"/>
                <a:gridCol w="536388"/>
                <a:gridCol w="536388"/>
                <a:gridCol w="536388"/>
                <a:gridCol w="536388"/>
                <a:gridCol w="536388"/>
                <a:gridCol w="536388"/>
                <a:gridCol w="536388"/>
                <a:gridCol w="536388"/>
              </a:tblGrid>
              <a:tr h="453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775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Macintosh PowerPoint</Application>
  <PresentationFormat>Presentazione su schermo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di PowerPoint</vt:lpstr>
    </vt:vector>
  </TitlesOfParts>
  <Company>INFN Pisa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Michael Joseph Morello</dc:creator>
  <cp:lastModifiedBy>Michael Joseph Morello</cp:lastModifiedBy>
  <cp:revision>9</cp:revision>
  <dcterms:created xsi:type="dcterms:W3CDTF">2015-06-01T12:55:59Z</dcterms:created>
  <dcterms:modified xsi:type="dcterms:W3CDTF">2015-06-01T14:06:10Z</dcterms:modified>
</cp:coreProperties>
</file>