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9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ED2E33-AA89-4723-9849-40BAB2E6ED5D}"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305563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D2E33-AA89-4723-9849-40BAB2E6ED5D}"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150303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D2E33-AA89-4723-9849-40BAB2E6ED5D}"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382579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D2E33-AA89-4723-9849-40BAB2E6ED5D}"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18870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D2E33-AA89-4723-9849-40BAB2E6ED5D}"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335444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ED2E33-AA89-4723-9849-40BAB2E6ED5D}"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127416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ED2E33-AA89-4723-9849-40BAB2E6ED5D}" type="datetimeFigureOut">
              <a:rPr lang="en-US" smtClean="0"/>
              <a:t>8/23/2015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170608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ED2E33-AA89-4723-9849-40BAB2E6ED5D}" type="datetimeFigureOut">
              <a:rPr lang="en-US" smtClean="0"/>
              <a:t>8/23/2015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343647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D2E33-AA89-4723-9849-40BAB2E6ED5D}" type="datetimeFigureOut">
              <a:rPr lang="en-US" smtClean="0"/>
              <a:t>8/23/2015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360119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D2E33-AA89-4723-9849-40BAB2E6ED5D}"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174992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D2E33-AA89-4723-9849-40BAB2E6ED5D}"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3B146-0908-4CDB-9CCB-BE5C60F7EE51}" type="slidenum">
              <a:rPr lang="en-US" smtClean="0"/>
              <a:t>‹#›</a:t>
            </a:fld>
            <a:endParaRPr lang="en-US"/>
          </a:p>
        </p:txBody>
      </p:sp>
    </p:spTree>
    <p:extLst>
      <p:ext uri="{BB962C8B-B14F-4D97-AF65-F5344CB8AC3E}">
        <p14:creationId xmlns:p14="http://schemas.microsoft.com/office/powerpoint/2010/main" val="346154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brightnessContrast bright="-3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D2E33-AA89-4723-9849-40BAB2E6ED5D}" type="datetimeFigureOut">
              <a:rPr lang="en-US" smtClean="0"/>
              <a:t>8/23/2015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3B146-0908-4CDB-9CCB-BE5C60F7EE51}" type="slidenum">
              <a:rPr lang="en-US" smtClean="0"/>
              <a:t>‹#›</a:t>
            </a:fld>
            <a:endParaRPr lang="en-US"/>
          </a:p>
        </p:txBody>
      </p:sp>
    </p:spTree>
    <p:extLst>
      <p:ext uri="{BB962C8B-B14F-4D97-AF65-F5344CB8AC3E}">
        <p14:creationId xmlns:p14="http://schemas.microsoft.com/office/powerpoint/2010/main" val="544346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30783"/>
            <a:ext cx="7772400" cy="1470025"/>
          </a:xfrm>
        </p:spPr>
        <p:txBody>
          <a:bodyPr>
            <a:normAutofit/>
          </a:bodyPr>
          <a:lstStyle/>
          <a:p>
            <a:r>
              <a:rPr lang="en-US" sz="4900" b="1" dirty="0" smtClean="0">
                <a:solidFill>
                  <a:schemeClr val="accent6">
                    <a:lumMod val="60000"/>
                    <a:lumOff val="40000"/>
                  </a:schemeClr>
                </a:solidFill>
              </a:rPr>
              <a:t>Fnatic Web Portal</a:t>
            </a:r>
            <a:endParaRPr lang="en-US" sz="4900" b="1" dirty="0">
              <a:solidFill>
                <a:schemeClr val="accent6">
                  <a:lumMod val="60000"/>
                  <a:lumOff val="40000"/>
                </a:schemeClr>
              </a:solidFill>
            </a:endParaRPr>
          </a:p>
        </p:txBody>
      </p:sp>
      <p:sp>
        <p:nvSpPr>
          <p:cNvPr id="3" name="Subtitle 2"/>
          <p:cNvSpPr>
            <a:spLocks noGrp="1"/>
          </p:cNvSpPr>
          <p:nvPr>
            <p:ph type="subTitle" idx="1"/>
          </p:nvPr>
        </p:nvSpPr>
        <p:spPr>
          <a:xfrm>
            <a:off x="-1332656" y="5474096"/>
            <a:ext cx="6400800" cy="1483296"/>
          </a:xfrm>
        </p:spPr>
        <p:txBody>
          <a:bodyPr>
            <a:normAutofit lnSpcReduction="10000"/>
          </a:bodyPr>
          <a:lstStyle/>
          <a:p>
            <a:r>
              <a:rPr lang="en-US" b="1" dirty="0" smtClean="0">
                <a:solidFill>
                  <a:schemeClr val="accent6">
                    <a:lumMod val="75000"/>
                  </a:schemeClr>
                </a:solidFill>
              </a:rPr>
              <a:t>Svetoslav</a:t>
            </a:r>
            <a:r>
              <a:rPr lang="en-US" b="1" dirty="0">
                <a:solidFill>
                  <a:schemeClr val="accent6">
                    <a:lumMod val="75000"/>
                  </a:schemeClr>
                </a:solidFill>
              </a:rPr>
              <a:t> </a:t>
            </a:r>
            <a:r>
              <a:rPr lang="en-US" b="1" dirty="0" smtClean="0">
                <a:solidFill>
                  <a:schemeClr val="accent6">
                    <a:lumMod val="75000"/>
                  </a:schemeClr>
                </a:solidFill>
              </a:rPr>
              <a:t>Lazarov</a:t>
            </a:r>
            <a:br>
              <a:rPr lang="en-US" b="1" dirty="0" smtClean="0">
                <a:solidFill>
                  <a:schemeClr val="accent6">
                    <a:lumMod val="75000"/>
                  </a:schemeClr>
                </a:solidFill>
              </a:rPr>
            </a:br>
            <a:r>
              <a:rPr lang="en-US" b="1" dirty="0" smtClean="0">
                <a:solidFill>
                  <a:schemeClr val="accent6">
                    <a:lumMod val="75000"/>
                  </a:schemeClr>
                </a:solidFill>
              </a:rPr>
              <a:t/>
            </a:r>
            <a:br>
              <a:rPr lang="en-US" b="1" dirty="0" smtClean="0">
                <a:solidFill>
                  <a:schemeClr val="accent6">
                    <a:lumMod val="75000"/>
                  </a:schemeClr>
                </a:solidFill>
              </a:rPr>
            </a:br>
            <a:endParaRPr lang="en-US" b="1" dirty="0">
              <a:solidFill>
                <a:schemeClr val="accent6">
                  <a:lumMod val="75000"/>
                </a:schemeClr>
              </a:solidFill>
            </a:endParaRPr>
          </a:p>
        </p:txBody>
      </p:sp>
      <p:sp>
        <p:nvSpPr>
          <p:cNvPr id="4" name="Rectangle 3"/>
          <p:cNvSpPr/>
          <p:nvPr/>
        </p:nvSpPr>
        <p:spPr>
          <a:xfrm>
            <a:off x="299593" y="5914727"/>
            <a:ext cx="4728270" cy="538609"/>
          </a:xfrm>
          <a:prstGeom prst="rect">
            <a:avLst/>
          </a:prstGeom>
        </p:spPr>
        <p:txBody>
          <a:bodyPr wrap="square">
            <a:spAutoFit/>
          </a:bodyPr>
          <a:lstStyle/>
          <a:p>
            <a:r>
              <a:rPr lang="en-US" sz="2900" dirty="0" smtClean="0">
                <a:solidFill>
                  <a:schemeClr val="accent6">
                    <a:lumMod val="60000"/>
                    <a:lumOff val="40000"/>
                  </a:schemeClr>
                </a:solidFill>
              </a:rPr>
              <a:t>https://github.com/zazor</a:t>
            </a:r>
            <a:endParaRPr lang="en-US" sz="2900" dirty="0">
              <a:solidFill>
                <a:schemeClr val="accent6">
                  <a:lumMod val="60000"/>
                  <a:lumOff val="4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668" y="1988840"/>
            <a:ext cx="2857500" cy="2257425"/>
          </a:xfrm>
          <a:prstGeom prst="rect">
            <a:avLst/>
          </a:prstGeom>
        </p:spPr>
      </p:pic>
    </p:spTree>
    <p:extLst>
      <p:ext uri="{BB962C8B-B14F-4D97-AF65-F5344CB8AC3E}">
        <p14:creationId xmlns:p14="http://schemas.microsoft.com/office/powerpoint/2010/main" val="1996421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4176" y="302791"/>
            <a:ext cx="7772400" cy="1470025"/>
          </a:xfrm>
        </p:spPr>
        <p:txBody>
          <a:bodyPr>
            <a:normAutofit/>
          </a:bodyPr>
          <a:lstStyle/>
          <a:p>
            <a:r>
              <a:rPr lang="en-US" sz="4200" b="1" dirty="0" smtClean="0">
                <a:solidFill>
                  <a:schemeClr val="accent6">
                    <a:lumMod val="60000"/>
                    <a:lumOff val="40000"/>
                  </a:schemeClr>
                </a:solidFill>
              </a:rPr>
              <a:t>Fnatic – what is this?</a:t>
            </a:r>
            <a:endParaRPr lang="en-US" sz="4200" b="1" dirty="0">
              <a:solidFill>
                <a:schemeClr val="accent6">
                  <a:lumMod val="60000"/>
                  <a:lumOff val="40000"/>
                </a:schemeClr>
              </a:solidFill>
            </a:endParaRPr>
          </a:p>
        </p:txBody>
      </p:sp>
      <p:sp>
        <p:nvSpPr>
          <p:cNvPr id="3" name="Subtitle 2"/>
          <p:cNvSpPr>
            <a:spLocks noGrp="1"/>
          </p:cNvSpPr>
          <p:nvPr>
            <p:ph type="subTitle" idx="1"/>
          </p:nvPr>
        </p:nvSpPr>
        <p:spPr>
          <a:xfrm>
            <a:off x="291480" y="1556792"/>
            <a:ext cx="7160840" cy="2304256"/>
          </a:xfrm>
        </p:spPr>
        <p:txBody>
          <a:bodyPr>
            <a:normAutofit/>
          </a:bodyPr>
          <a:lstStyle/>
          <a:p>
            <a:pPr algn="l"/>
            <a:r>
              <a:rPr lang="en-US" sz="2300" b="1" dirty="0" smtClean="0">
                <a:solidFill>
                  <a:schemeClr val="accent6">
                    <a:lumMod val="20000"/>
                    <a:lumOff val="80000"/>
                  </a:schemeClr>
                </a:solidFill>
                <a:latin typeface="Calibri (headings)"/>
              </a:rPr>
              <a:t>Fnatic is a leading organisation in eSports, with professional teams in the most popular games such as: League of Legends, Dota 2, Battlefield 4, and more. </a:t>
            </a:r>
            <a:r>
              <a:rPr lang="en-US" sz="2300" b="1" dirty="0">
                <a:solidFill>
                  <a:schemeClr val="accent6">
                    <a:lumMod val="20000"/>
                    <a:lumOff val="80000"/>
                  </a:schemeClr>
                </a:solidFill>
                <a:latin typeface="Calibri (headings)"/>
              </a:rPr>
              <a:t>P</a:t>
            </a:r>
            <a:r>
              <a:rPr lang="en-US" sz="2300" b="1" dirty="0" smtClean="0">
                <a:solidFill>
                  <a:schemeClr val="accent6">
                    <a:lumMod val="20000"/>
                    <a:lumOff val="80000"/>
                  </a:schemeClr>
                </a:solidFill>
                <a:latin typeface="Calibri (headings)"/>
              </a:rPr>
              <a:t>layers attend more than 75 international events per year, representing the brand in every corner of the world. </a:t>
            </a:r>
            <a:endParaRPr lang="en-US" sz="2300" b="1" dirty="0">
              <a:latin typeface="Calibri (heading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18" y="4437112"/>
            <a:ext cx="8693293" cy="1694642"/>
          </a:xfrm>
          <a:prstGeom prst="rect">
            <a:avLst/>
          </a:prstGeom>
          <a:ln>
            <a:noFill/>
          </a:ln>
          <a:effectLst>
            <a:softEdge rad="112500"/>
          </a:effectLst>
        </p:spPr>
      </p:pic>
    </p:spTree>
    <p:extLst>
      <p:ext uri="{BB962C8B-B14F-4D97-AF65-F5344CB8AC3E}">
        <p14:creationId xmlns:p14="http://schemas.microsoft.com/office/powerpoint/2010/main" val="1262198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072" y="116632"/>
            <a:ext cx="7772400" cy="1008112"/>
          </a:xfrm>
        </p:spPr>
        <p:txBody>
          <a:bodyPr>
            <a:normAutofit/>
          </a:bodyPr>
          <a:lstStyle/>
          <a:p>
            <a:r>
              <a:rPr lang="en-US" sz="4200" b="1" dirty="0" smtClean="0">
                <a:solidFill>
                  <a:schemeClr val="accent6">
                    <a:lumMod val="60000"/>
                    <a:lumOff val="40000"/>
                  </a:schemeClr>
                </a:solidFill>
              </a:rPr>
              <a:t>Fnatic Web Portal – purpose. </a:t>
            </a:r>
            <a:endParaRPr lang="en-US" sz="4200" b="1" dirty="0">
              <a:solidFill>
                <a:schemeClr val="accent6">
                  <a:lumMod val="60000"/>
                  <a:lumOff val="40000"/>
                </a:schemeClr>
              </a:solidFill>
            </a:endParaRPr>
          </a:p>
        </p:txBody>
      </p:sp>
      <p:sp>
        <p:nvSpPr>
          <p:cNvPr id="3" name="Subtitle 2"/>
          <p:cNvSpPr>
            <a:spLocks noGrp="1"/>
          </p:cNvSpPr>
          <p:nvPr>
            <p:ph type="subTitle" idx="1"/>
          </p:nvPr>
        </p:nvSpPr>
        <p:spPr>
          <a:xfrm>
            <a:off x="359531" y="1124744"/>
            <a:ext cx="8424936" cy="2592288"/>
          </a:xfrm>
        </p:spPr>
        <p:txBody>
          <a:bodyPr>
            <a:noAutofit/>
          </a:bodyPr>
          <a:lstStyle/>
          <a:p>
            <a:pPr algn="l"/>
            <a:r>
              <a:rPr lang="en-US" sz="2300" b="1" dirty="0" smtClean="0">
                <a:solidFill>
                  <a:schemeClr val="accent6">
                    <a:lumMod val="20000"/>
                    <a:lumOff val="80000"/>
                  </a:schemeClr>
                </a:solidFill>
              </a:rPr>
              <a:t>Fnatic Web Portal is an internal portal which will be used by players and managers which are “working” for Fnatic organization. Users can add information such as nicknames, achievements etc. in their own profiles.</a:t>
            </a:r>
            <a:br>
              <a:rPr lang="en-US" sz="2300" b="1" dirty="0" smtClean="0">
                <a:solidFill>
                  <a:schemeClr val="accent6">
                    <a:lumMod val="20000"/>
                    <a:lumOff val="80000"/>
                  </a:schemeClr>
                </a:solidFill>
              </a:rPr>
            </a:br>
            <a:r>
              <a:rPr lang="en-US" sz="2300" b="1" dirty="0" smtClean="0">
                <a:solidFill>
                  <a:schemeClr val="accent6">
                    <a:lumMod val="20000"/>
                    <a:lumOff val="80000"/>
                  </a:schemeClr>
                </a:solidFill>
              </a:rPr>
              <a:t>This information is easily accessible among Users, based on what game they are playing/managing.</a:t>
            </a:r>
            <a:endParaRPr lang="en-US" sz="2300" b="1" dirty="0">
              <a:solidFill>
                <a:schemeClr val="accent6">
                  <a:lumMod val="20000"/>
                  <a:lumOff val="8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2483769" y="3702710"/>
            <a:ext cx="4547024" cy="2822633"/>
          </a:xfrm>
          <a:prstGeom prst="rect">
            <a:avLst/>
          </a:prstGeom>
          <a:ln>
            <a:noFill/>
          </a:ln>
          <a:effectLst>
            <a:softEdge rad="112500"/>
          </a:effectLst>
        </p:spPr>
      </p:pic>
    </p:spTree>
    <p:extLst>
      <p:ext uri="{BB962C8B-B14F-4D97-AF65-F5344CB8AC3E}">
        <p14:creationId xmlns:p14="http://schemas.microsoft.com/office/powerpoint/2010/main" val="3240962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8720" y="404664"/>
            <a:ext cx="7772400" cy="1470025"/>
          </a:xfrm>
        </p:spPr>
        <p:txBody>
          <a:bodyPr/>
          <a:lstStyle/>
          <a:p>
            <a:r>
              <a:rPr lang="en-US" b="1" dirty="0" smtClean="0">
                <a:solidFill>
                  <a:schemeClr val="accent6">
                    <a:lumMod val="60000"/>
                    <a:lumOff val="40000"/>
                  </a:schemeClr>
                </a:solidFill>
              </a:rPr>
              <a:t>Main features</a:t>
            </a:r>
            <a:endParaRPr lang="en-US" b="1" dirty="0">
              <a:solidFill>
                <a:schemeClr val="accent6">
                  <a:lumMod val="60000"/>
                  <a:lumOff val="40000"/>
                </a:schemeClr>
              </a:solidFill>
            </a:endParaRPr>
          </a:p>
        </p:txBody>
      </p:sp>
      <p:sp>
        <p:nvSpPr>
          <p:cNvPr id="3" name="Subtitle 2"/>
          <p:cNvSpPr>
            <a:spLocks noGrp="1"/>
          </p:cNvSpPr>
          <p:nvPr>
            <p:ph type="subTitle" idx="1"/>
          </p:nvPr>
        </p:nvSpPr>
        <p:spPr>
          <a:xfrm>
            <a:off x="291480" y="1772816"/>
            <a:ext cx="7088832" cy="2929880"/>
          </a:xfrm>
        </p:spPr>
        <p:txBody>
          <a:bodyPr>
            <a:noAutofit/>
          </a:bodyPr>
          <a:lstStyle/>
          <a:p>
            <a:pPr marL="342900" indent="-342900" algn="l">
              <a:buFont typeface="Arial" pitchFamily="34" charset="0"/>
              <a:buChar char="•"/>
            </a:pPr>
            <a:r>
              <a:rPr lang="en-US" sz="2300" b="1" dirty="0" smtClean="0">
                <a:solidFill>
                  <a:schemeClr val="accent6">
                    <a:lumMod val="20000"/>
                    <a:lumOff val="80000"/>
                  </a:schemeClr>
                </a:solidFill>
              </a:rPr>
              <a:t>User registration</a:t>
            </a:r>
          </a:p>
          <a:p>
            <a:pPr algn="l"/>
            <a:endParaRPr lang="en-US" sz="2300" b="1" dirty="0">
              <a:solidFill>
                <a:schemeClr val="accent6">
                  <a:lumMod val="20000"/>
                  <a:lumOff val="80000"/>
                </a:schemeClr>
              </a:solidFill>
            </a:endParaRPr>
          </a:p>
          <a:p>
            <a:pPr marL="342900" indent="-342900" algn="l">
              <a:buFont typeface="Arial" pitchFamily="34" charset="0"/>
              <a:buChar char="•"/>
            </a:pPr>
            <a:r>
              <a:rPr lang="en-US" sz="2300" b="1" dirty="0" smtClean="0">
                <a:solidFill>
                  <a:schemeClr val="accent6">
                    <a:lumMod val="20000"/>
                    <a:lumOff val="80000"/>
                  </a:schemeClr>
                </a:solidFill>
              </a:rPr>
              <a:t>User dashboard</a:t>
            </a:r>
          </a:p>
          <a:p>
            <a:pPr algn="l"/>
            <a:endParaRPr lang="en-US" sz="2300" b="1" dirty="0" smtClean="0">
              <a:solidFill>
                <a:schemeClr val="accent6">
                  <a:lumMod val="20000"/>
                  <a:lumOff val="80000"/>
                </a:schemeClr>
              </a:solidFill>
            </a:endParaRPr>
          </a:p>
          <a:p>
            <a:pPr marL="342900" indent="-342900" algn="l">
              <a:buFont typeface="Arial" pitchFamily="34" charset="0"/>
              <a:buChar char="•"/>
            </a:pPr>
            <a:r>
              <a:rPr lang="en-US" sz="2300" b="1" dirty="0" smtClean="0">
                <a:solidFill>
                  <a:schemeClr val="accent6">
                    <a:lumMod val="20000"/>
                    <a:lumOff val="80000"/>
                  </a:schemeClr>
                </a:solidFill>
              </a:rPr>
              <a:t>View user information</a:t>
            </a:r>
          </a:p>
          <a:p>
            <a:pPr algn="l"/>
            <a:endParaRPr lang="en-US" sz="2300" b="1" dirty="0" smtClean="0">
              <a:solidFill>
                <a:schemeClr val="accent6">
                  <a:lumMod val="20000"/>
                  <a:lumOff val="80000"/>
                </a:schemeClr>
              </a:solidFill>
            </a:endParaRPr>
          </a:p>
          <a:p>
            <a:pPr marL="342900" indent="-342900" algn="l">
              <a:buFont typeface="Arial" pitchFamily="34" charset="0"/>
              <a:buChar char="•"/>
            </a:pPr>
            <a:r>
              <a:rPr lang="en-US" sz="2300" b="1" dirty="0" smtClean="0">
                <a:solidFill>
                  <a:schemeClr val="accent6">
                    <a:lumMod val="20000"/>
                    <a:lumOff val="80000"/>
                  </a:schemeClr>
                </a:solidFill>
              </a:rPr>
              <a:t>Edit user information</a:t>
            </a:r>
          </a:p>
          <a:p>
            <a:pPr algn="l"/>
            <a:endParaRPr lang="en-US" sz="2300" b="1" dirty="0" smtClean="0">
              <a:solidFill>
                <a:schemeClr val="accent6">
                  <a:lumMod val="20000"/>
                  <a:lumOff val="80000"/>
                </a:schemeClr>
              </a:solidFill>
            </a:endParaRPr>
          </a:p>
          <a:p>
            <a:pPr marL="342900" indent="-342900" algn="l">
              <a:buFont typeface="Arial" pitchFamily="34" charset="0"/>
              <a:buChar char="•"/>
            </a:pPr>
            <a:r>
              <a:rPr lang="en-US" sz="2300" b="1" dirty="0" smtClean="0">
                <a:solidFill>
                  <a:schemeClr val="accent6">
                    <a:lumMod val="20000"/>
                    <a:lumOff val="80000"/>
                  </a:schemeClr>
                </a:solidFill>
              </a:rPr>
              <a:t>View other users information based on specific criteria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562358"/>
            <a:ext cx="3960440" cy="3427609"/>
          </a:xfrm>
          <a:prstGeom prst="rect">
            <a:avLst/>
          </a:prstGeom>
        </p:spPr>
      </p:pic>
    </p:spTree>
    <p:extLst>
      <p:ext uri="{BB962C8B-B14F-4D97-AF65-F5344CB8AC3E}">
        <p14:creationId xmlns:p14="http://schemas.microsoft.com/office/powerpoint/2010/main" val="766682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064" y="5127327"/>
            <a:ext cx="7772400" cy="1470025"/>
          </a:xfrm>
        </p:spPr>
        <p:txBody>
          <a:bodyPr/>
          <a:lstStyle/>
          <a:p>
            <a:r>
              <a:rPr lang="en-US" b="1" dirty="0" smtClean="0">
                <a:solidFill>
                  <a:schemeClr val="accent6">
                    <a:lumMod val="60000"/>
                    <a:lumOff val="40000"/>
                  </a:schemeClr>
                </a:solidFill>
              </a:rPr>
              <a:t>Action time!</a:t>
            </a:r>
            <a:endParaRPr lang="en-US" b="1" dirty="0">
              <a:solidFill>
                <a:schemeClr val="accent6">
                  <a:lumMod val="60000"/>
                  <a:lumOff val="40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35" r="-48" b="7902"/>
          <a:stretch/>
        </p:blipFill>
        <p:spPr>
          <a:xfrm>
            <a:off x="902308" y="404664"/>
            <a:ext cx="7486116" cy="4896544"/>
          </a:xfrm>
          <a:prstGeom prst="rect">
            <a:avLst/>
          </a:prstGeom>
          <a:ln>
            <a:noFill/>
          </a:ln>
          <a:effectLst>
            <a:softEdge rad="112500"/>
          </a:effectLst>
        </p:spPr>
      </p:pic>
    </p:spTree>
    <p:extLst>
      <p:ext uri="{BB962C8B-B14F-4D97-AF65-F5344CB8AC3E}">
        <p14:creationId xmlns:p14="http://schemas.microsoft.com/office/powerpoint/2010/main" val="411939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4056" y="2174999"/>
            <a:ext cx="7772400" cy="1470025"/>
          </a:xfrm>
        </p:spPr>
        <p:txBody>
          <a:bodyPr/>
          <a:lstStyle/>
          <a:p>
            <a:r>
              <a:rPr lang="en-US" b="1" dirty="0" smtClean="0">
                <a:solidFill>
                  <a:schemeClr val="accent6">
                    <a:lumMod val="60000"/>
                    <a:lumOff val="40000"/>
                  </a:schemeClr>
                </a:solidFill>
              </a:rPr>
              <a:t>Questions?</a:t>
            </a:r>
            <a:endParaRPr lang="en-US" b="1" dirty="0">
              <a:solidFill>
                <a:schemeClr val="accent6">
                  <a:lumMod val="60000"/>
                  <a:lumOff val="40000"/>
                </a:schemeClr>
              </a:solidFill>
            </a:endParaRPr>
          </a:p>
        </p:txBody>
      </p:sp>
    </p:spTree>
    <p:extLst>
      <p:ext uri="{BB962C8B-B14F-4D97-AF65-F5344CB8AC3E}">
        <p14:creationId xmlns:p14="http://schemas.microsoft.com/office/powerpoint/2010/main" val="2756095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137</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Fnatic Web Portal</vt:lpstr>
      <vt:lpstr>Fnatic – what is this?</vt:lpstr>
      <vt:lpstr>Fnatic Web Portal – purpose. </vt:lpstr>
      <vt:lpstr>Main features</vt:lpstr>
      <vt:lpstr>Action time!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Fnatic Web Portal</dc:title>
  <dc:creator>Windows User</dc:creator>
  <cp:lastModifiedBy>Windows User</cp:lastModifiedBy>
  <cp:revision>10</cp:revision>
  <dcterms:created xsi:type="dcterms:W3CDTF">2015-08-23T00:57:35Z</dcterms:created>
  <dcterms:modified xsi:type="dcterms:W3CDTF">2015-08-23T02:43:39Z</dcterms:modified>
</cp:coreProperties>
</file>