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3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388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3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6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8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1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F9F9D-4F2E-48A8-9085-24D956D777F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3713A-44FD-4F28-8D9B-8281AB03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7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632B-1BE5-077C-8A08-CC5A3B17B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a-GE" dirty="0"/>
              <a:t>ფეხბურთელები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7F832-E53C-A2B0-2C22-8C7381EAD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095017" y="-45720"/>
            <a:ext cx="96983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3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3A1B-11D1-3C97-492A-00197E42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ლიონელ მესი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4185-C674-3A31-28F0-060509BC44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a-GE" dirty="0"/>
              <a:t>ლიონელ ანდრეს „ლეო“ მესი (ესპ. </a:t>
            </a:r>
            <a:r>
              <a:rPr lang="en-US" dirty="0"/>
              <a:t>Lionel Andres Messi; </a:t>
            </a:r>
            <a:r>
              <a:rPr lang="ka-GE" dirty="0"/>
              <a:t>დ. 24 ივნისი, 1987, როსარიო, სანტა-ფეს პროვინცია, არგენტინა) — არგენტინელი ფეხბურთელი, თავდამსხმელი. საფეხბურთო კლუბ „ინტერ მაიამის“ და არგენტინის ეროვნული ნაკრების კაპიტანი.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2E6D7-6DFC-D4B4-0E34-89A75089B6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535383"/>
            <a:ext cx="4700588" cy="28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8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547B-095C-2B4C-F30F-386E8119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რონალდო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0E24-6B9C-AB61-9D5A-4606785536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a-GE" dirty="0"/>
              <a:t>კრიშტიანუ რონალდუ დუშ სანტუშ ავეირუ (პორტ. </a:t>
            </a:r>
            <a:r>
              <a:rPr lang="en-US" dirty="0"/>
              <a:t>Cristiano Ronaldo dos Santos Aveiro; </a:t>
            </a:r>
            <a:r>
              <a:rPr lang="ka-GE" dirty="0"/>
              <a:t>დ. 5 თებერვალი, 1985) — პორტუგალიელი ფეხბურთელი, თავდამსხმელი. პორტუგალიის ეროვნული ნაკრების კაპიტანი.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1AD6C-4F43-430F-0A14-A86E31A3F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608118"/>
            <a:ext cx="4700588" cy="28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1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</TotalTime>
  <Words>81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ფეხბურთელები</vt:lpstr>
      <vt:lpstr>ლიონელ მესი</vt:lpstr>
      <vt:lpstr>რონალდო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</dc:creator>
  <cp:lastModifiedBy>H</cp:lastModifiedBy>
  <cp:revision>1</cp:revision>
  <dcterms:created xsi:type="dcterms:W3CDTF">2025-03-18T15:23:13Z</dcterms:created>
  <dcterms:modified xsi:type="dcterms:W3CDTF">2025-03-18T15:35:30Z</dcterms:modified>
</cp:coreProperties>
</file>