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63" r:id="rId5"/>
    <p:sldId id="258" r:id="rId6"/>
    <p:sldId id="260" r:id="rId7"/>
    <p:sldId id="259" r:id="rId8"/>
    <p:sldId id="261" r:id="rId9"/>
    <p:sldId id="264" r:id="rId10"/>
    <p:sldId id="262" r:id="rId11"/>
    <p:sldId id="283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3" r:id="rId20"/>
    <p:sldId id="284" r:id="rId21"/>
    <p:sldId id="285" r:id="rId22"/>
    <p:sldId id="286" r:id="rId23"/>
    <p:sldId id="287" r:id="rId24"/>
    <p:sldId id="289" r:id="rId25"/>
    <p:sldId id="293" r:id="rId26"/>
    <p:sldId id="291" r:id="rId27"/>
    <p:sldId id="292" r:id="rId28"/>
    <p:sldId id="294" r:id="rId29"/>
    <p:sldId id="295" r:id="rId30"/>
    <p:sldId id="296" r:id="rId31"/>
    <p:sldId id="297" r:id="rId32"/>
    <p:sldId id="274" r:id="rId33"/>
    <p:sldId id="275" r:id="rId34"/>
    <p:sldId id="298" r:id="rId35"/>
    <p:sldId id="27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1:19:2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7:4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24575,'-1'19'0,"-1"0"0,-8 36 0,5-35 0,1 1 0,-1 27 0,3 672 0,5-350 0,-3 537 0,-1-887 0,-1 0 0,-8 33 0,5-32 0,1 1 0,0 23 0,3 398 0,2-212 0,-2-217 13,0-1 0,-1 0-1,-6 22 1,0-1-1429,4-15-5410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7:4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24575,'0'30'0,"-1"0"0,-1-1 0,-11 47 0,7-50 0,-3 10 0,1 0 0,2 0 0,-2 54 0,7-69 0,-1-1 0,-8 33 0,-3 35 0,12 563 0,3-316 0,-2-326-227,1 1-1,0-1 1,0 0-1,1 0 1,3 12-1,1-5-6598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8:2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0 24575,'-4'0'0,"0"1"0,0 0 0,0 0 0,0 0 0,0 0 0,0 0 0,1 1 0,-1 0 0,0 0 0,1 0 0,0 0 0,-1 0 0,1 1 0,0-1 0,0 1 0,0 0 0,1 0 0,-1 0 0,-3 6 0,-6 8 0,2 1 0,-14 32 0,12-25 0,8-17 0,-13 30 0,-2-1 0,-2-1 0,-1 0 0,-44 52 0,52-71 0,1 1 0,1-1 0,-16 32 0,4-7 0,-7 30-1365,25-57-5461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8:30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24575,'1'10'0,"0"1"0,1-1 0,1 0 0,0 1 0,0-1 0,1-1 0,0 1 0,1-1 0,9 16 0,18 41 0,-23-42 0,1-1 0,1 0 0,22 34 0,-26-44 0,-1 0 0,-1 1 0,0-1 0,0 1 0,3 23 0,11 34 0,1-11-1365,-12-45-5461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8:31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24575,'5'0'0,"5"0"0,6 0 0,0-4 0,1-2 0,3 0 0,3 2 0,0-4 0,3 0 0,-1 2 0,2 1 0,-1 2 0,0 1 0,1 1 0,-6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8:3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24575,'0'520'0,"1"-500"43,1 0-1,8 34 1,3 32-1536,-13-64-5333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8:3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24575,'3'-3'0,"-1"-1"0,1 0 0,0 1 0,0 0 0,1 0 0,-1 0 0,1 0 0,-1 0 0,1 1 0,0-1 0,0 1 0,7-3 0,-3 0 0,9-5 0,0 1 0,1 0 0,0 1 0,0 0 0,29-6 0,-40 12 0,0 1 0,-1 0 0,1 0 0,0 1 0,0 0 0,0 0 0,-1 1 0,1-1 0,0 1 0,-1 1 0,1-1 0,0 1 0,-1 1 0,0-1 0,1 1 0,-1 0 0,0 0 0,-1 1 0,10 7 0,-9-5 0,0 0 0,-1 0 0,0 0 0,0 1 0,0-1 0,-1 1 0,0 0 0,-1 1 0,1-1 0,-1 1 0,-1 0 0,1-1 0,-1 1 0,1 11 0,-2-4 0,1 0 0,-2-1 0,0 1 0,-1 0 0,0 0 0,-1-1 0,-5 18 0,4-23 0,0 1 0,-1-1 0,0 0 0,-1 0 0,0 0 0,0-1 0,0 1 0,-2-1 0,1-1 0,-1 1 0,0-1 0,0 0 0,-1-1 0,0 0 0,0 0 0,0 0 0,-1-1 0,0-1 0,0 1 0,-19 5 0,24-9 0,-20 7 0,-1-1 0,-38 5 0,126-21 0,-30 3 0,1 1 0,60-1 0,-92 7 0,1-1 0,0 0 0,-1 1 0,1 0 0,0-1 0,-1 1 0,1 0 0,-1 0 0,1 1 0,-1-1 0,0 0 0,0 1 0,1-1 0,-1 1 0,0 0 0,0 0 0,-1 0 0,3 2 0,0 1 0,-1 0 0,0 1 0,0-1 0,-1 1 0,1-1 0,-1 1 0,2 11 0,0 6 0,-1 1 0,-1-1 0,-2 29 0,0-46 0,1 1 0,-2 0 0,1 0 0,-1 1 0,0-1 0,0 0 0,-1 0 0,0 0 0,0 0 0,0-1 0,-1 1 0,-5 8 0,5-11 0,1-1 0,-1 0 0,0 0 0,0 0 0,0 0 0,-1-1 0,1 1 0,-1-1 0,1 0 0,-1 0 0,0 0 0,0 0 0,0-1 0,0 1 0,0-1 0,0 0 0,0 0 0,0-1 0,0 1 0,-7-1 0,-59-2 3,54 1-231,-1 0 0,1 1 0,-1 1 0,1 0 0,-31 7 0,30-2-6598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8:5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24575,'6'1'0,"0"0"0,1 0 0,-1 1 0,0-1 0,0 1 0,0 1 0,0-1 0,-1 1 0,1 0 0,-1 0 0,1 1 0,-1-1 0,0 1 0,-1 1 0,1-1 0,-1 0 0,8 11 0,-2-2 0,0 0 0,-1 1 0,-1 0 0,0 1 0,9 26 0,-11-18 0,-1-1 0,-2 1 0,0 1 0,-1-1 0,-2 0 0,0 0 0,-5 34 0,-5-15-1365,4-26-5461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9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31 674 24575,'-2'-20'0,"0"0"0,-7-33 0,4 32 0,1-1 0,-1-24 0,5 38 0,-1-39 0,5-63 0,-2 94 0,1 0 0,0 1 0,1-1 0,1 1 0,0 0 0,1 1 0,15-27 0,-12 27 0,-3 2 0,0 1 0,1-1 0,0 2 0,1-1 0,1 1 0,0 0 0,0 1 0,0 0 0,1 0 0,22-13 0,-23 16 0,1 1 0,0 0 0,0 0 0,1 1 0,-1 1 0,1 0 0,0 0 0,-1 1 0,1 0 0,12 0 0,-17 2 0,0 0 0,-1 1 0,1 0 0,0 0 0,-1 0 0,1 0 0,-1 1 0,0 0 0,1 0 0,-1 0 0,0 1 0,0 0 0,-1 0 0,1 0 0,0 1 0,-1-1 0,0 1 0,0 0 0,0 0 0,0 0 0,4 8 0,4 7 0,-1 1 0,-1 0 0,-1 0 0,-1 1 0,0 0 0,-2 1 0,-1 0 0,5 34 0,-6-11 0,-1 1 0,-3-1 0,-6 57 0,5-96 0,0 1 0,-1-1 0,1 1 0,-1-1 0,-1 1 0,1-1 0,-1 0 0,0 0 0,-1 0 0,1-1 0,-1 1 0,-1-1 0,1 0 0,0 0 0,-7 5 0,-1 0 0,0-1 0,-1 0 0,0-1 0,0 0 0,-22 8 0,-2 1 0,28-12 0,0 0 0,0-1 0,0 0 0,-1-1 0,1 0 0,-1-1 0,0 1 0,-12-1 0,3 0 0,-71 0 0,84-2 0,1-1 0,-1 1 0,0-1 0,1 0 0,0 0 0,-1-1 0,1 0 0,0 0 0,0 0 0,0 0 0,0-1 0,-9-6 0,12 6-91,0 0 0,-1 0 0,1 0 0,0 0 0,1 0 0,-1-1 0,1 1 0,-1-1 0,1 1 0,0-1 0,0 0 0,1 1 0,-1-1 0,0-4 0,0-13-6735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9:10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24575,'0'-5'0,"5"0"0,1-5 0,4-1 0,4-2 0,5 1 0,-1-2 0,1 1 0,2 3 0,-4-1 0,1 1 0,1 2 0,2 3 0,2 2 0,2 2 0,0 0 0,-4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1:19:3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9:11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24575,'0'416'-1365,"0"-394"-5461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9:1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22 127 24575,'0'-3'0,"1"0"0,-1-1 0,1 1 0,1 0 0,-1-1 0,0 1 0,1 0 0,-1 0 0,1 0 0,0 0 0,0 0 0,0 1 0,0-1 0,1 1 0,-1-1 0,1 1 0,-1 0 0,4-2 0,61-39 0,-46 32 0,-17 8 0,0 1 0,0 0 0,0 0 0,1 1 0,-1-1 0,0 1 0,1 0 0,-1 0 0,1 0 0,-1 1 0,1-1 0,-1 1 0,1 1 0,8 0 0,-11-1 0,-1 1 0,1 0 0,0-1 0,0 1 0,-1 0 0,1 0 0,0 0 0,-1 0 0,1 1 0,-1-1 0,0 0 0,1 0 0,-1 1 0,0-1 0,0 1 0,0-1 0,0 1 0,0 0 0,0-1 0,0 1 0,0 0 0,-1 0 0,1-1 0,-1 1 0,1 0 0,-1 0 0,0 0 0,0 0 0,0 0 0,0 0 0,0 0 0,0-1 0,0 1 0,-1 0 0,1 0 0,-1 0 0,0 2 0,-2 4 0,1 0 0,-1 0 0,-1-1 0,0 1 0,0-1 0,0 0 0,-1 0 0,0 0 0,0 0 0,-10 8 0,-17 26 0,24-33 0,0 0 0,0-1 0,-1 0 0,1 0 0,-2-1 0,1 0 0,-1 0 0,-18 7 0,-16 10 0,25-5 0,19-18 0,0 0 0,0 0 0,0 1 0,0-1 0,0 0 0,0 1 0,0-1 0,0 0 0,0 0 0,0 1 0,0-1 0,0 0 0,1 0 0,-1 1 0,0-1 0,0 0 0,0 0 0,0 1 0,0-1 0,1 0 0,-1 0 0,0 0 0,0 1 0,0-1 0,1 0 0,-1 0 0,0 0 0,0 0 0,1 0 0,-1 1 0,0-1 0,0 0 0,1 0 0,-1 0 0,0 0 0,1 0 0,-1 0 0,0 0 0,0 0 0,1 0 0,-1 0 0,1 0 0,3 0 0,1 0 0,-1 0 0,1 0 0,0-1 0,-1 0 0,1 0 0,-1 0 0,8-3 0,29-19 0,-36 18 0,0 2 0,0-1 0,1 0 0,0 1 0,0 0 0,0 1 0,0-1 0,0 1 0,0 0 0,1 1 0,8-2 0,-13 4 0,0-1 0,-1 1 0,1 0 0,-1-1 0,1 1 0,-1 0 0,1 0 0,-1 0 0,0 1 0,1-1 0,-1 0 0,0 0 0,0 1 0,0-1 0,0 0 0,0 1 0,0-1 0,0 1 0,0 0 0,-1-1 0,1 1 0,-1 0 0,1-1 0,-1 1 0,0 0 0,1-1 0,-1 1 0,0 3 0,1 57 0,-2-50 0,2-8-37,-1 1 0,-1-1 1,1 1-1,-1-1 0,1 1 0,-1-1 0,-1 0 0,1 1 0,0-1 0,-1 0 0,0 0 0,0 0 1,0 0-1,-1 0 0,1-1 0,-1 1 0,0-1 0,0 1 0,0-1 0,-1 0 0,1 0 0,-1 0 1,1-1-1,-1 1 0,0-1 0,0 0 0,0 0 0,0 0 0,0-1 0,-1 0 0,1 1 0,0-1 1,-1-1-1,1 1 0,-1-1 0,-5 1 0,-11 0-6789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9:2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24575,'46'-1'0,"-22"0"0,1 1 0,31 4 0,-49-3 0,0 0 0,0 1 0,0-1 0,0 2 0,0-1 0,-1 1 0,1 0 0,-1 0 0,0 1 0,0 0 0,0 0 0,7 7 0,35 23 0,-40-30 0,0 1 0,0 1 0,0-1 0,-1 1 0,10 10 0,8 8 0,-21-20 0,1-1 0,-1 2 0,0-1 0,0 0 0,0 1 0,-1 0 0,6 9 0,-4-6 0,1 1 0,0-1 0,0 0 0,0-1 0,12 10 0,18 24 0,-4 5 0,67 89 0,-93-128 0,-1 0 0,-1 1 0,0 0 0,0 0 0,0 0 0,-1 0 0,0 1 0,3 14 0,-2 0 0,0 0 0,0 27 0,-2-22 0,-2 1 0,0-1 0,-2 1 0,-1-1 0,-2 0 0,0 0 0,-18 50 0,10-38 5,9-27-348,-1 0 1,0 0-1,-10 20 1,6-20-6484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9:2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4 499 24575,'-1'-60'0,"-1"36"0,1-1 0,2 0 0,0 0 0,2 0 0,0 1 0,2-1 0,11-34 0,5-12 0,-17 54 0,1 1 0,0 0 0,1 0 0,10-20 0,-13 32 0,0 1 0,0 0 0,0 1 0,1-1 0,-1 1 0,1-1 0,-1 1 0,1 0 0,0 0 0,0 1 0,-1-1 0,1 1 0,1-1 0,-1 2 0,0-1 0,0 0 0,0 1 0,0-1 0,6 2 0,4-2 0,-1 1 0,1 1 0,-1 1 0,25 5 0,-35-7 0,0 1 0,0 0 0,0 1 0,0-1 0,0 0 0,0 1 0,-1-1 0,1 1 0,-1 0 0,1 0 0,-1 0 0,1 0 0,-1 1 0,0-1 0,0 0 0,0 1 0,0 0 0,-1-1 0,1 1 0,1 4 0,0 3 0,0 0 0,-1 0 0,-1 0 0,1 0 0,-1 11 0,5 31 0,1-5 0,-2 1 0,-1 0 0,-6 74 0,1-37 0,1-76 0,-1 0 0,1 0 0,-2 0 0,1 1 0,-1-1 0,0 0 0,-1-1 0,0 1 0,-6 10 0,7-15 0,0 0 0,-1 0 0,1-1 0,-1 1 0,0-1 0,0 0 0,0 0 0,0 0 0,-1 0 0,1-1 0,-1 1 0,0-1 0,0 0 0,1 0 0,-2 0 0,1 0 0,0-1 0,0 0 0,0 0 0,-1 0 0,-4 1 0,-10 0 0,0-1 0,-36-2 0,50 0 0,0 1 0,0-1 0,0 0 0,0 0 0,1 0 0,-1-1 0,0 0 0,1 0 0,-1 0 0,1 0 0,0-1 0,0 0 0,0 1 0,0-2 0,0 1 0,-4-5 0,0-2-85,1 0 0,0 0-1,1-1 1,0 0 0,1 0-1,0 0 1,1 0 0,0-1-1,1 0 1,0 0 0,1 0-1,0 0 1,1 0 0,1 0-1,0-17 1,1 6-6741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9:2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24575,'4'0'0,"7"0"0,5 0 0,0-4 0,1-2 0,3 1 0,2 0 0,-2-2 0,-1-1 0,1 1 0,2 3 0,1 0 0,1 3 0,2 0 0,-5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9:25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24575,'-2'1'0,"-1"0"0,1 0 0,0 0 0,0 0 0,0 0 0,0 1 0,0-1 0,0 1 0,1-1 0,-1 1 0,0 0 0,1 0 0,-1 0 0,1 0 0,-2 2 0,-21 33 0,23-35 0,-12 24 0,1 1 0,-14 44 0,-2 6 0,3 0 96,21-57-583,-2-1 0,-14 33 0,13-37-6339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9:26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24575,'15'0'0,"-4"0"0,1 0 0,0 1 0,0 0 0,19 4 0,-27-4 0,-1 0 0,0 1 0,1-1 0,-1 1 0,0-1 0,0 1 0,0 0 0,0 0 0,-1 0 0,1 1 0,-1-1 0,1 1 0,-1-1 0,0 1 0,0 0 0,0 0 0,0 0 0,0 0 0,-1 0 0,3 6 0,5 19 0,-2 1 0,0 1 0,-2 0 0,1 42 0,-5-62 0,8 32-1365,-4-25-5461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9:28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24575,'4'0'0,"7"0"0,0-4 0,4-2 0,2 0 0,4 1 0,3 2 0,1 1 0,1 1 0,0 1 0,-4-5 0,-5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23:52:3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24575,'-4'0'0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23:52:4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24575,'-12'1'0,"-1"1"0,1 0 0,-1 1 0,1 0 0,0 0 0,-17 9 0,-33 8 0,33-14 0,13-3 0,1 1 0,-1 0 0,-19 8 0,33-11 0,1 0 0,-1 0 0,1-1 0,-1 1 0,1 1 0,-1-1 0,1 0 0,0 0 0,0 0 0,-1 1 0,1-1 0,0 1 0,0-1 0,0 1 0,1-1 0,-1 1 0,0-1 0,1 1 0,-1 0 0,1-1 0,-1 1 0,1 0 0,0 0 0,-1-1 0,1 1 0,0 0 0,0 0 0,0-1 0,1 4 0,1 4 0,1 0 0,0 0 0,0 0 0,8 14 0,3 11 0,-6-11-7,1 0-1,1-1 0,23 38 1,-7-14-1328,-19-33-5491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23:57:2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24575,'-4'0'0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23:52:4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24575,'1'3'0,"-1"0"0,1-1 0,0 1 0,0 0 0,1-1 0,-1 1 0,0 0 0,1-1 0,0 0 0,0 1 0,-1-1 0,1 0 0,0 0 0,4 3 0,35 29 0,-35-30 0,151 110 0,-112-90 0,-37-21 0,1 1 0,-1 1 0,1 0 0,-1 0 0,9 8 0,88 67 0,-47-29 132,-18-13-1629,-29-29-5329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23:52:45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24575,'2'113'0,"-5"124"0,3-234 3,-1-1-1,1 0 0,-1 1 1,1-1-1,-1 0 0,0 0 1,0 1-1,0-1 0,0 0 0,-1 0 1,1 0-1,0 0 0,-1 0 1,0-1-1,1 1 0,-1 0 1,0-1-1,0 1 0,0-1 1,0 0-1,0 1 0,0-1 1,0 0-1,0 0 0,0-1 1,-1 1-1,1 0 0,0-1 1,-1 1-1,-2-1 0,-9 2-104,0-1-1,-1-1 1,1 0-1,-15-2 1,5 0-823,3 1-5901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7:54:4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7:54:5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7:51:3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1946 1092 24575,'-31'1'0,"-56"11"0,56-6 0,-54 1 0,44-6 0,-1 1 0,-58 10 0,-107 15 0,147-15 0,20-4 0,-1-1 0,-76 3 0,-688-11 0,795 0 0,0-1 0,-1 0 0,1-1 0,0 0 0,0-1 0,0 1 0,1-2 0,-1 0 0,1 0 0,0 0 0,0-1 0,1-1 0,0 1 0,0-1 0,0-1 0,1 1 0,0-1 0,1-1 0,0 1 0,0-1 0,1 0 0,0-1 0,-7-18 0,-1-10 0,1 0 0,3-1 0,1 0 0,2-1 0,-2-74 0,9 81 0,0 1 0,3-1 0,0 1 0,2 0 0,13-40 0,-4 6 0,-15 57 0,1 0 0,1 0 0,0-1 0,0 2 0,1-1 0,0 0 0,0 0 0,1 1 0,1 0 0,-1 0 0,1 0 0,9-11 0,-11 16 0,20-22 0,41-33 0,-54 50 0,1 1 0,-1 0 0,1 1 0,1 0 0,-1 1 0,1 1 0,20-7 0,216-64 0,-247 75 0,52-19 0,-31 10 0,0 1 0,0 1 0,0 1 0,1 1 0,0 2 0,24-2 0,-19 3 0,45-9 0,-46 6 0,52-2 0,28 5 0,175 5 0,-246 3 0,0 2 0,-1 1 0,0 1 0,38 18 0,-55-21 0,7 2 0,0 0 0,0-2 0,30 5 0,-42-9 0,0 0 0,-1 1 0,0 0 0,1 1 0,-2 0 0,1 1 0,-1 0 0,17 13 0,-18-14 0,-1 0 0,1 0 0,0-1 0,14 4 0,-16-6 0,1 0 0,-1 1 0,0 1 0,0-1 0,-1 1 0,1 1 0,-1-1 0,9 8 0,8 8 0,-12-9 0,1 0 0,18 22 0,-5-6 0,-21-24 0,-1 1 0,1 1 0,-1-1 0,0 1 0,-1-1 0,1 1 0,2 6 0,25 43 0,-24-43 0,0 0 0,-1 0 0,0 1 0,0 0 0,-1 0 0,-1 1 0,0-1 0,-1 1 0,0 0 0,1 15 0,-4-21 0,1 0 0,-1 0 0,0 0 0,-1 0 0,0 0 0,0 0 0,0 0 0,-1 0 0,0 0 0,0 0 0,-1-1 0,0 1 0,0-1 0,0 1 0,-1-1 0,0 0 0,0-1 0,-1 1 0,1-1 0,-1 1 0,0-2 0,-1 1 0,1 0 0,-1-1 0,-8 4 0,-5 5 0,-7 4 0,-53 26 0,39-24 0,-69 46 0,74-41 0,22-13 0,-1-1 0,-1-1 0,-18 9 0,-38 17 0,39-17 0,-40 14 0,71-32-29,-3 1-92,-1 1-1,1-1 1,0 1-1,0 0 1,0 0-1,1 0 1,-1 1-1,0-1 1,1 1-1,-6 5 1,0 5-6705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7:51:3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708 862 24575,'-144'3'0,"-154"-7"0,292 3 0,0 0 0,-1 0 0,1-1 0,0 0 0,0 0 0,0-1 0,0 0 0,0 0 0,1 0 0,-1 0 0,1-1 0,0 0 0,0 0 0,0-1 0,-5-5 0,-6-10 0,1 0 0,-22-39 0,25 39 0,0 1 0,-26-32 0,33 46 0,1-1 0,0 0 0,1 0 0,-1 0 0,1-1 0,0 1 0,1-1 0,-1 0 0,1 0 0,1 0 0,-1 0 0,1 0 0,0-9 0,0-17 0,4-54 0,0 29 0,-3 47 0,0 0 0,1 0 0,4-20 0,-4 27 0,1 0 0,0 0 0,-1 0 0,1 0 0,1 0 0,-1 0 0,1 0 0,-1 1 0,1 0 0,0-1 0,0 1 0,5-4 0,73-68 0,-54 49 0,-24 21 0,1 1 0,0-1 0,0 1 0,1 1 0,-1-1 0,1 1 0,6-5 0,22-9 0,-20 9 0,1 1 0,0 0 0,0 1 0,23-6 0,-2 3 0,63-12 0,-90 20 0,0 0 0,1 1 0,-1-1 0,0 2 0,0-1 0,1 1 0,-1 1 0,0-1 0,12 5 0,-16-4 0,0 0 0,1 1 0,-1-1 0,0 1 0,0 0 0,-1 0 0,1 0 0,-1 1 0,1-1 0,-1 1 0,0 0 0,0 0 0,-1 0 0,1 0 0,-1 0 0,0 0 0,0 1 0,2 8 0,1 6 0,-1 1 0,-1 0 0,1 27 0,5 24 0,16 24 0,13 67 0,-33-138 0,-2 2 0,-1-1 0,-1 0 0,-3 37 0,1-54-4,-1-1 0,0 1-1,-1-1 1,0 1 0,0-1 0,-1 0-1,1 0 1,-1 0 0,-1-1 0,1 1-1,-1-1 1,-1 0 0,1 0 0,-1-1-1,-12 10 1,-17 19-1293,24-22-5529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7:51:3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0:48:2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7:48:2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575 754 24575,'-62'2'0,"25"0"0,-62-6 0,89 3 0,0 0 0,0-1 0,1 0 0,-1-1 0,1 0 0,-1-1 0,1 0 0,0 0 0,1-1 0,-1 0 0,-8-7 0,7 5 0,-1 0 0,0 0 0,-19-8 0,20 11 0,-1-2 0,1 1 0,0-1 0,-17-14 0,14 8 0,0-1 0,1 0 0,1 0 0,0-2 0,1 1 0,0-1 0,-10-21 0,15 24 0,1 0 0,0 0 0,0 0 0,1-1 0,1 1 0,0-1 0,1 0 0,0 1 0,1-1 0,3-23 0,-2 30 0,0 0 0,1 1 0,0 0 0,1-1 0,-1 1 0,1 0 0,0 0 0,0 0 0,0 0 0,1 1 0,0-1 0,0 1 0,0 0 0,0 0 0,1 1 0,4-4 0,15-9 0,0 1 0,26-12 0,-22 12 0,58-40 0,-59 36 0,0 2 0,45-22 0,-45 28 0,-13 4 0,0 0 0,0 2 0,1 0 0,0 0 0,0 1 0,1 1 0,-1 1 0,17-1 0,-15 2 0,-1 2 0,1 0 0,-1 1 0,1 1 0,-1 0 0,0 1 0,0 1 0,0 0 0,-1 1 0,0 1 0,0 0 0,-1 2 0,1-1 0,-2 2 0,14 10 0,7 9 0,-20-18 0,-1 1 0,0 0 0,-1 1 0,15 19 0,-19-21 0,0 0 0,-1 0 0,0 1 0,-1-1 0,0 2 0,-1-1 0,-1 0 0,1 1 0,-2 0 0,0 0 0,-1 0 0,0 0 0,0 20 0,-2-10 0,1 0 0,-1 1 0,-4 23 0,3-42 0,0 1 0,0 0 0,0 0 0,-1-1 0,0 1 0,0-1 0,0 0 0,-1 1 0,0-1 0,0 0 0,0-1 0,-1 1 0,-5 6 0,-27 24 0,20-18 0,0-2 0,-24 18 0,30-25 0,-1 0 0,0-1 0,-1 0 0,0-1 0,0-1 0,0 1 0,-1-2 0,0 0 0,1 0 0,-2-1 0,1-1 0,0 0 0,-19 0 0,-203-4-1365,213 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0:55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00:17:3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309 263 24575,'0'-2'0,"-1"1"0,1-1 0,0 1 0,-1-1 0,1 1 0,-1 0 0,1-1 0,-1 1 0,0-1 0,1 1 0,-1 0 0,0 0 0,0-1 0,0 1 0,-2-2 0,2 3 0,0-1 0,1 1 0,-1-1 0,0 0 0,1 1 0,-1-1 0,0 0 0,1 1 0,-1-1 0,1 0 0,0 0 0,-1 0 0,1 1 0,-1-1 0,1 0 0,0 0 0,0 0 0,-1 0 0,1 0 0,0 0 0,0 0 0,0 0 0,0 0 0,0 1 0,0-1 0,1 0 0,-1 0 0,0 0 0,0 0 0,1 0 0,-1 0 0,0 0 0,1 1 0,-1-1 0,1 0 0,-1 0 0,1 0 0,-1 1 0,1-1 0,0 0 0,-1 1 0,2-2 0,3-3 0,0 0 0,1 0 0,0 1 0,0-1 0,0 1 0,1 0 0,-1 1 0,1 0 0,0 0 0,12-4 0,6 1 0,46-6 0,-50 10 0,-1-1 0,1-1 0,25-9 0,-17 3 0,0 1 0,1 2 0,0 1 0,61-4 0,125 10 0,-95 2 0,-104-1 0,1 1 0,0 1 0,0 1 0,-1 0 0,0 1 0,0 1 0,0 0 0,-1 1 0,0 1 0,0 1 0,-1 0 0,0 1 0,0 1 0,-1 0 0,15 16 0,39 67 0,-59-82 0,-1 1 0,0 0 0,-1 0 0,-1 1 0,0 0 0,0 1 0,3 14 0,10 25 0,-12-30 0,-1 0 0,-1 1 0,-1-1 0,-2 1 0,0 0 0,-1 0 0,-2 0 0,-5 37 0,5-57 0,0 0 0,0 0 0,-1 0 0,0-1 0,0 1 0,0 0 0,0-1 0,-1 0 0,0 1 0,-6 6 0,-41 41 0,19-22 0,-19 24 0,-110 88 0,136-118 0,21-20 0,-1 0 0,1 0 0,-1 0 0,0-1 0,0 0 0,0 0 0,-7 4 0,-131 57 0,120-59 0,-1-1 0,0 0 0,0-2 0,0-1 0,0 0 0,-39-5 0,-11 1 0,73 3 0,-88-6 0,80 5 0,1-1 0,0 0 0,0 0 0,0 0 0,0-1 0,0 0 0,1-1 0,0 0 0,-12-8 0,7 4 0,0 1 0,-1 0 0,0 1 0,-14-6 0,-33-18 0,21 4 0,2-2 0,-63-60 0,-61-90 0,145 161 0,0-2 0,0 0 0,2 0 0,0-1 0,2-1 0,0 0 0,1 0 0,1-1 0,-8-31 0,13 32 0,1 0 0,0 0 0,1-1 0,3-38 0,0 46 0,0 0 0,1 0 0,0 0 0,2 0 0,-1 0 0,2 1 0,0-1 0,8-14 0,2 4 0,2 0 0,1 2 0,1 0 0,34-31 0,-37 42 0,1 1 0,-1 0 0,2 1 0,-1 1 0,1 1 0,0 1 0,1 0 0,32-5 0,-12 1 0,-18 5 0,0 1 0,1 2 0,-1 0 0,0 1 0,1 1 0,-1 1 0,0 1 0,1 0 0,-1 2 0,24 7 0,3 14 0,-39-19 0,-1-1 0,1-1 0,0 0 0,16 6 0,4-1 34,-2 2-1,36 18 1,2 1-1500,-44-22-5360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6:58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15 24575,'15'-1'0,"0"2"0,0 0 0,0 1 0,0 0 0,0 1 0,0 1 0,16 6 0,-27-8 0,1 0 0,-1 0 0,0 0 0,1 1 0,-1 0 0,-1 0 0,1 0 0,0 0 0,-1 1 0,1-1 0,-1 1 0,0 0 0,0 0 0,-1 0 0,1 0 0,-1 0 0,0 1 0,0-1 0,0 1 0,-1 0 0,1-1 0,-1 1 0,-1 0 0,1 0 0,0-1 0,-1 7 0,0-6 0,-1 0 0,0 0 0,0 0 0,0 0 0,0 0 0,-1-1 0,0 1 0,0 0 0,0-1 0,-1 1 0,1-1 0,-1 0 0,0 0 0,0 0 0,-1 0 0,1-1 0,-1 1 0,1-1 0,-1 0 0,0 0 0,-1 0 0,1 0 0,0-1 0,-9 4 0,2-1 0,-1-1 0,1 0 0,-1 0 0,0-1 0,0 0 0,0-1 0,-1-1 0,1 0 0,-14-1 0,24 0 0,1 0 0,-1 0 0,0 0 0,1 0 0,-1 0 0,0 0 0,1-1 0,-1 1 0,0-1 0,1 1 0,-1-1 0,1 0 0,-1 0 0,1 1 0,-1-1 0,1 0 0,0 0 0,-1 0 0,1-1 0,0 1 0,0 0 0,0 0 0,0-1 0,0 1 0,0-1 0,0 1 0,0-1 0,1 1 0,-1-1 0,0 1 0,1-1 0,-1 0 0,1 1 0,0-1 0,0 0 0,-1 1 0,1-1 0,0 0 0,1 1 0,-1-1 0,0 0 0,0 1 0,1-1 0,0-2 0,3-11 0,1 0 0,0 0 0,2 0 0,8-15 0,-1 0 0,-8 15 0,0 1 0,1 0 0,15-21 0,-21 33 0,0 0 0,1 0 0,-1 0 0,1 0 0,-1 1 0,1-1 0,0 1 0,0-1 0,0 1 0,0 0 0,0 0 0,0 0 0,0 0 0,0 0 0,2-1 0,-2 3 0,-1-1 0,1 0 0,-1 0 0,1 0 0,-1 1 0,1-1 0,-1 1 0,1-1 0,-1 1 0,0-1 0,1 1 0,-1 0 0,0 0 0,0 0 0,1 0 0,-1 0 0,0 0 0,0 0 0,0 0 0,0 0 0,0 0 0,0 0 0,-1 1 0,1-1 0,0 0 0,0 2 0,0-1 0,-1-1 0,1 1 0,-1-1 0,1 0 0,-1 1 0,0-1 0,0 1 0,1-1 0,-1 1 0,0-1 0,0 1 0,0-1 0,-1 1 0,1-1 0,0 1 0,-1-1 0,1 1 0,-1-1 0,1 1 0,-1-1 0,1 0 0,-1 1 0,0-1 0,0 0 0,0 1 0,0-1 0,0 0 0,0 0 0,0 0 0,0 0 0,0 0 0,0 0 0,-1 0 0,1-1 0,0 1 0,-1 0 0,1-1 0,-1 1 0,-1 0 0,-5 3 0,0-1 0,0 0 0,0 0 0,0-1 0,-15 2 0,-72-2 0,136-10 0,-31 5 0,0 0 0,0 1 0,1 0 0,-1 1 0,1 0 0,-1 0 0,18 2 0,-27-1 0,1 1 0,0-1 0,-1 1 0,1-1 0,-1 1 0,0-1 0,1 1 0,-1 0 0,1-1 0,-1 1 0,0 0 0,0 0 0,1 0 0,-1 0 0,0 0 0,0 0 0,0 1 0,0-1 0,0 0 0,0 1 0,-1-1 0,1 0 0,0 1 0,-1-1 0,1 1 0,-1-1 0,1 1 0,-1-1 0,0 1 0,1-1 0,-1 1 0,0-1 0,0 1 0,0 0 0,-1-1 0,1 1 0,0-1 0,0 1 0,-1-1 0,0 3 0,0-1 0,0-1 0,-1 1 0,1 0 0,-1 0 0,1-1 0,-1 1 0,0-1 0,0 0 0,0 1 0,0-1 0,-1 0 0,1 0 0,0 0 0,-1 0 0,0-1 0,1 1 0,-1-1 0,0 0 0,-5 2 0,-36-3 0,26-8 0,17 8 0,1-1 0,0 1 0,-1-1 0,1 1 0,0-1 0,0 0 0,0 1 0,-1-1 0,1 1 0,0-1 0,0 1 0,0-1 0,0 0 0,0 1 0,0-1 0,0 1 0,0-1 0,0 0 0,1 1 0,-1-1 0,0 1 0,0-1 0,0 0 0,1 1 0,-1-1 0,0 1 0,1-1 0,-1 1 0,0-1 0,2 0 0,0-1-83,0 0-1,1 0 0,0 0 0,-1 0 1,1 0-1,0 1 0,0-1 1,0 1-1,0 0 0,1 0 1,-1 0-1,0 0 0,0 1 1,6-1-1,-8 1-26,20-3-6716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7:2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26 24575,'55'-20'0,"-48"18"0,1 1 0,0 0 0,0 0 0,-1 1 0,1 0 0,0 0 0,0 1 0,-1 0 0,12 2 0,-16-2 0,-1 1 0,1-1 0,-1 1 0,1-1 0,-1 1 0,1 0 0,-1 0 0,0 0 0,0 0 0,1 0 0,-2 1 0,1-1 0,0 0 0,0 1 0,-1 0 0,0-1 0,1 1 0,-1 0 0,0 0 0,0 0 0,-1 0 0,1-1 0,0 1 0,-1 0 0,0 0 0,0 6 0,1-6 0,-1 0 0,0 0 0,0 0 0,0 0 0,0 0 0,0 0 0,-1 0 0,1 0 0,-1 0 0,0 0 0,0 0 0,0 0 0,0 0 0,-1-1 0,1 1 0,-1 0 0,0-1 0,0 1 0,1-1 0,-1 0 0,-1 1 0,1-1 0,0 0 0,-1 0 0,1 0 0,-1-1 0,-3 3 0,-1-1 0,0-1 0,0 0 0,-1 0 0,1-1 0,0 0 0,-1 0 0,1-1 0,0 0 0,-1 0 0,-11-2 0,16 2 0,1 0 0,0 0 0,0-1 0,0 1 0,-1-1 0,1 1 0,0-1 0,0 0 0,0 0 0,0 0 0,0 0 0,0 0 0,1 0 0,-1-1 0,0 1 0,0-1 0,1 1 0,-1-1 0,1 1 0,-1-1 0,1 0 0,0 0 0,0 0 0,0 0 0,0 0 0,0 0 0,-1-3 0,2 3 0,0 0 0,0 0 0,0 0 0,1 1 0,-1-1 0,0 0 0,1 1 0,0-1 0,-1 0 0,1 1 0,0-1 0,0 0 0,0 1 0,0-1 0,0 1 0,0 0 0,0-1 0,0 1 0,0 0 0,1 0 0,-1 0 0,1-1 0,-1 1 0,1 1 0,-1-1 0,1 0 0,-1 0 0,1 1 0,0-1 0,0 1 0,-1-1 0,1 1 0,0 0 0,2-1 0,1 0 0,1 0 0,-1 0 0,0 1 0,1-1 0,-1 1 0,1 0 0,-1 1 0,1-1 0,-1 1 0,0 0 0,1 1 0,7 2 0,-11-3 0,0 0 0,0 0 0,0 1 0,-1-1 0,1 1 0,0-1 0,-1 1 0,1-1 0,-1 1 0,1 0 0,-1 0 0,0 0 0,0 0 0,0 0 0,0 0 0,0 0 0,0 0 0,-1 0 0,1 0 0,-1 0 0,1 1 0,-1-1 0,0 0 0,0 0 0,0 1 0,0-1 0,0 0 0,0 0 0,-1 1 0,1-1 0,-1 0 0,-1 3 0,1 0 0,0-1 0,0 0 0,-1 0 0,1 0 0,-1 0 0,0 0 0,0-1 0,0 1 0,0 0 0,-1-1 0,0 0 0,1 1 0,-1-1 0,-1 0 0,1 0 0,0-1 0,-1 1 0,1-1 0,-1 0 0,0 0 0,1 0 0,-1 0 0,0 0 0,0-1 0,0 0 0,-1 0 0,1 0 0,0 0 0,0-1 0,-1 0 0,1 0 0,0 0 0,0 0 0,-1-1 0,1 1 0,0-1 0,0 0 0,0 0 0,0-1 0,0 1 0,0-1 0,0 0 0,0 0 0,0 0 0,1-1 0,-1 1 0,1-1 0,0 0 0,0 0 0,0 0 0,0 0 0,0 0 0,1-1 0,-1 1 0,1-1 0,0 0 0,0 0 0,1 1 0,-1-1 0,-1-5 0,3 6 4,-1 1 1,0 0-1,1-1 0,-1 1 0,1 0 0,0-1 0,0 1 0,0-1 0,0 1 1,0 0-1,0-1 0,1 1 0,-1 0 0,1-1 0,0 1 0,0 0 0,-1-1 1,2 1-1,-1 0 0,0 0 0,0 0 0,1 0 0,-1 0 0,1 0 0,-1 0 1,1 1-1,0-1 0,3-2 0,0 1-139,0 1 0,1-1 0,-1 1 0,1 0 0,-1 0 0,1 1 0,0 0 0,0 0 0,0 0 0,8 0 0,8 1-6691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6:3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2977 24575,'3'0'0,"0"-1"0,0 0 0,0 0 0,0-1 0,0 1 0,0-1 0,0 1 0,0-1 0,-1 0 0,1 0 0,-1 0 0,0 0 0,1-1 0,-1 1 0,0 0 0,2-4 0,29-44 0,13-29 0,112-145 0,76-30 0,-106 121 0,254-327 0,-381 459 0,231-296 0,-205 263 0,209-252 0,-174 208 0,89-149 0,-150 226 0,39-55 0,2 2 0,2 1 0,95-85 0,-42 44 0,-56 61 0,-33 28 0,-1 0 0,0-1 0,1 0 0,-2 0 0,10-12 0,21-23 0,-28 32 0,0-1 0,0 0 0,9-14 0,9-18 0,-15 26 0,-2 0 0,0-1 0,11-26 0,-17 34 27,1 1-1,0-1 0,0 0 1,10-10-1,15-27-1523,-22 27-5329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6:3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1863 24575,'13'-1'0,"1"-1"0,-1-1 0,1 0 0,-1 0 0,0-2 0,0 1 0,0-2 0,16-9 0,42-15 0,96-41 0,-124 56 0,-15 6 0,49-24 0,119-61 0,-128 67 0,-42 18 0,45-23 0,-2 3 0,-56 25 0,0-1 0,-1 0 0,1 0 0,-2-2 0,19-11 0,-19 11 0,0 0 0,1 0 0,22-8 0,20-13 0,60-31 0,-28 15 0,-11 13 0,-22 10 0,-15 6 0,67-17 0,-66 21 0,70-28 0,-82 28 0,0 2 0,33-8 0,-33 10 0,-1 0 0,40-19 0,-45 18 0,0 0 0,0 2 0,38-7 0,31-10 0,-43 9 0,85-14 0,-50 12 0,3-6 0,99-40 0,64-10 0,-15 7 0,-209 58 0,0 0 0,40-18 0,8-3 0,-48 22 0,0 0 0,30-1 0,29-7 0,-5-10 0,-59 16 0,1 2 0,0 0 0,1 2 0,-1 0 0,29-2 0,-25 4 0,-1-1 0,0-1 0,0-1 0,0-1 0,26-12 0,-23 9 0,-1 1 0,1 1 0,43-6 0,-40 9 0,0-2 0,-1 0 0,50-20 0,-42 13 0,52-11 0,-42 13 0,0-3 0,45-20 0,8-2 0,140-47 0,-124 39 0,-82 30 0,27-18 0,-47 24 0,0 1 0,1 0 0,0 1 0,0 1 0,16-5 0,-18 7 22,-1-1 0,0 0 0,0-1 0,-1-1-1,17-10 1,30-14-1518,-41 24-5330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5:26:3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1534 24575,'38'-60'0,"22"-9"0,-43 47 0,2 1 0,38-35 0,55-38 0,19-16 0,129-139 0,-157 127 0,-17 17 0,-9 28 0,0 0 0,-37 41 0,86-62 0,-78 65 0,57-54 0,-36 28 0,-35 36 0,-28 20 0,1-1 0,-1 0 0,-1 0 0,1 0 0,6-7 0,23-23 26,-25 25-374,0 0 0,0-1 1,14-20-1,-15 16-6478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FFF9-6FBA-67EE-2DD8-E003E2C36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BEB24-93B4-660D-1D9B-7C04CCA28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16821-3734-56F2-73BB-589ED043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B22B1-C499-B27D-21DD-BB3A76DE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F049F-4DC9-DCC6-5F07-56EB0045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7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FEE42-F0F7-4B3F-31B5-3D59A6C0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F3AD40-C80F-090E-B2B4-C7D0EBBB4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12114-671D-2F48-7FCB-B10AE0D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F2303-2931-B6E3-4901-87DC165A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7743B-941D-8891-2541-A51D87A5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DA965F-2FEB-7D0B-0FE9-FD0706AF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32FC2-E718-D360-939C-D627D8DF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3B4D4-3B4F-35FE-C55D-EF4AB68B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C1021-5FE4-383D-39E6-2E4035B5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673D3-AB42-1F72-5753-BE53CE23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7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9DD6-5A03-2D5A-1363-DA9AA0A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944C4-3AAB-7BBC-8B45-D474C9B1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C7DB4-29BF-7683-748A-F97CA5E6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A0E5B-3109-E2BD-DE6E-044C8F77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DA7C8-ED2D-7741-3D76-0242BCDC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1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E65F5-E4DE-A6E4-E2CC-4C5DFE5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11CE2-AA19-98C0-0961-4657379CC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A2B01-CA6E-9D78-F9BB-EC9230B0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7660D-B012-342C-1C7D-A0DD6FFF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3E750-523D-F0E7-E00F-8A85D9EF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755BB-A4E0-8CF3-0301-A108CC53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D31DA-BEFF-1E30-7FE7-114BC81E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6D804-6C76-3C51-2586-003E71F6D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52C72-4471-ABF8-45DC-DC7EC298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843BE-C0A7-E465-A3CA-EA0FD8D7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577FD-C57D-44FC-2EB7-C2C4A2EB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3AE96-202F-F6B5-22D3-4D51BBFC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62DA8-2EB1-F04B-F7CA-100ACAFC2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5D5F74-A773-2AF1-FAA9-BD0852EC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80F9DA-0478-F5B3-117E-0FAF0BD9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58167-1313-CDE5-37EC-68683792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D18E43-1ACC-96F7-9EB2-FF7DEC78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83362-DA0F-F45C-362C-1652D4E4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593FF4-2633-57FB-3253-6B45DFE2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9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130EE-C179-F354-961E-65E6FDB9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4494CF-3459-A959-47F8-0BF23CD2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9B7699-45D2-81C2-861D-22A04EA6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8FF2B6-C30A-A066-0432-98138751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649EBF-4E9B-4B87-986E-EE53A20D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9BBA67-8D79-F10C-81A2-1049E78B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B25808-BE4C-7F9D-2724-6BB78E76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218DE-9258-65B2-0FD9-84A4B5D4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CECB1-F4E6-51E1-98F8-1EF6E0D7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AB4E0-559F-4A87-4B64-BB574095A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9B953-60AC-8497-9F68-D4A5C891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5ECD2-8E82-3F65-47AA-BB6192C5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E6D5B-3F1F-8E41-E5EF-8ACB7C5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262CB-335D-3EC1-47DF-3A873408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4D801-258E-1B72-E803-CDEDFEEEC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94F94-A5EC-BC11-AF30-CE5F5D23E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8FDDB-925C-E844-CB9A-4EAA979B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C7D09-26BE-F3D4-284D-98FD5E82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5B905-6E78-73A0-8B0E-C9653126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tx1">
                <a:lumMod val="60000"/>
                <a:lumOff val="40000"/>
                <a:alpha val="20000"/>
              </a:schemeClr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AAB282-8045-14FA-A985-170783CA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0ABC-66A8-FB5C-E30A-B217E424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EBA62-6E82-9868-D793-0BEE5A10F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4C19-CD23-4BAE-B00E-7FE61B7E1564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9413-EE0B-DF4D-F74B-82C58BD79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F08B7-B4EE-44F4-5E66-A46DE4D4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36.png"/><Relationship Id="rId42" Type="http://schemas.openxmlformats.org/officeDocument/2006/relationships/image" Target="../media/image40.png"/><Relationship Id="rId47" Type="http://schemas.openxmlformats.org/officeDocument/2006/relationships/customXml" Target="../ink/ink26.xml"/><Relationship Id="rId50" Type="http://schemas.openxmlformats.org/officeDocument/2006/relationships/image" Target="../media/image44.png"/><Relationship Id="rId55" Type="http://schemas.openxmlformats.org/officeDocument/2006/relationships/image" Target="../media/image46.png"/><Relationship Id="rId7" Type="http://schemas.openxmlformats.org/officeDocument/2006/relationships/customXml" Target="../ink/ink6.xml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29" Type="http://schemas.openxmlformats.org/officeDocument/2006/relationships/customXml" Target="../ink/ink17.xml"/><Relationship Id="rId11" Type="http://schemas.openxmlformats.org/officeDocument/2006/relationships/customXml" Target="../ink/ink8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21.xml"/><Relationship Id="rId40" Type="http://schemas.openxmlformats.org/officeDocument/2006/relationships/image" Target="../media/image39.png"/><Relationship Id="rId45" Type="http://schemas.openxmlformats.org/officeDocument/2006/relationships/customXml" Target="../ink/ink25.xml"/><Relationship Id="rId53" Type="http://schemas.openxmlformats.org/officeDocument/2006/relationships/image" Target="../media/image110.png"/><Relationship Id="rId58" Type="http://schemas.openxmlformats.org/officeDocument/2006/relationships/customXml" Target="../ink/ink31.xml"/><Relationship Id="rId5" Type="http://schemas.openxmlformats.org/officeDocument/2006/relationships/customXml" Target="../ink/ink5.xml"/><Relationship Id="rId19" Type="http://schemas.openxmlformats.org/officeDocument/2006/relationships/customXml" Target="../ink/ink12.xml"/><Relationship Id="rId4" Type="http://schemas.openxmlformats.org/officeDocument/2006/relationships/image" Target="../media/image23.png"/><Relationship Id="rId9" Type="http://schemas.openxmlformats.org/officeDocument/2006/relationships/customXml" Target="../ink/ink7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16.xml"/><Relationship Id="rId30" Type="http://schemas.openxmlformats.org/officeDocument/2006/relationships/image" Target="../media/image34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43.png"/><Relationship Id="rId56" Type="http://schemas.openxmlformats.org/officeDocument/2006/relationships/customXml" Target="../ink/ink30.xml"/><Relationship Id="rId8" Type="http://schemas.openxmlformats.org/officeDocument/2006/relationships/image" Target="../media/image230.png"/><Relationship Id="rId51" Type="http://schemas.openxmlformats.org/officeDocument/2006/relationships/image" Target="../media/image45.png"/><Relationship Id="rId3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38.png"/><Relationship Id="rId46" Type="http://schemas.openxmlformats.org/officeDocument/2006/relationships/image" Target="../media/image42.png"/><Relationship Id="rId59" Type="http://schemas.openxmlformats.org/officeDocument/2006/relationships/image" Target="../media/image48.png"/><Relationship Id="rId20" Type="http://schemas.openxmlformats.org/officeDocument/2006/relationships/image" Target="../media/image29.png"/><Relationship Id="rId41" Type="http://schemas.openxmlformats.org/officeDocument/2006/relationships/customXml" Target="../ink/ink23.xml"/><Relationship Id="rId54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49" Type="http://schemas.openxmlformats.org/officeDocument/2006/relationships/customXml" Target="../ink/ink27.xml"/><Relationship Id="rId57" Type="http://schemas.openxmlformats.org/officeDocument/2006/relationships/image" Target="../media/image47.png"/><Relationship Id="rId10" Type="http://schemas.openxmlformats.org/officeDocument/2006/relationships/image" Target="../media/image24.png"/><Relationship Id="rId31" Type="http://schemas.openxmlformats.org/officeDocument/2006/relationships/customXml" Target="../ink/ink18.xml"/><Relationship Id="rId44" Type="http://schemas.openxmlformats.org/officeDocument/2006/relationships/image" Target="../media/image41.png"/><Relationship Id="rId52" Type="http://schemas.openxmlformats.org/officeDocument/2006/relationships/customXml" Target="../ink/ink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33.xml"/><Relationship Id="rId4" Type="http://schemas.openxmlformats.org/officeDocument/2006/relationships/image" Target="../media/image5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59.png"/><Relationship Id="rId7" Type="http://schemas.openxmlformats.org/officeDocument/2006/relationships/image" Target="../media/image59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1.png"/><Relationship Id="rId5" Type="http://schemas.openxmlformats.org/officeDocument/2006/relationships/image" Target="../media/image580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5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customXml" Target="../ink/ink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ustomXml" Target="../ink/ink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2257-6029-254C-462F-D87701608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입시용 유사 문제 찾기 </a:t>
            </a:r>
            <a:br>
              <a:rPr lang="en-US" altLang="ko-KR" dirty="0"/>
            </a:b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55F6A8-EB98-1822-73CB-ED7306EEC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4999B0A-A841-0072-55C9-3D8FAA332AAF}"/>
                  </a:ext>
                </a:extLst>
              </p14:cNvPr>
              <p14:cNvContentPartPr/>
              <p14:nvPr/>
            </p14:nvContentPartPr>
            <p14:xfrm>
              <a:off x="1425640" y="1744758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4999B0A-A841-0072-55C9-3D8FAA332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7000" y="17357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787A58B-BD2E-2486-B929-2FEB8EECDF24}"/>
                  </a:ext>
                </a:extLst>
              </p14:cNvPr>
              <p14:cNvContentPartPr/>
              <p14:nvPr/>
            </p14:nvContentPartPr>
            <p14:xfrm>
              <a:off x="2952400" y="2952918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787A58B-BD2E-2486-B929-2FEB8EECD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3760" y="294391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75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C1BFF-D597-02D1-B29B-40FB00E81672}"/>
              </a:ext>
            </a:extLst>
          </p:cNvPr>
          <p:cNvSpPr txBox="1"/>
          <p:nvPr/>
        </p:nvSpPr>
        <p:spPr>
          <a:xfrm>
            <a:off x="615820" y="266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47783-DB78-B1B1-B234-9191CEEE6882}"/>
              </a:ext>
            </a:extLst>
          </p:cNvPr>
          <p:cNvSpPr txBox="1"/>
          <p:nvPr/>
        </p:nvSpPr>
        <p:spPr>
          <a:xfrm>
            <a:off x="275689" y="671422"/>
            <a:ext cx="11770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말뭉치</a:t>
            </a:r>
            <a:r>
              <a:rPr lang="en-US" altLang="ko-KR" dirty="0"/>
              <a:t>(corpus)</a:t>
            </a:r>
            <a:r>
              <a:rPr lang="ko-KR" altLang="en-US" dirty="0"/>
              <a:t>에서 문장마다 토큰이라 불리는 단위로 나누는 작업이다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문장 토큰화</a:t>
            </a:r>
            <a:r>
              <a:rPr lang="en-US" altLang="ko-KR" dirty="0"/>
              <a:t>, </a:t>
            </a:r>
            <a:r>
              <a:rPr lang="ko-KR" altLang="en-US" dirty="0"/>
              <a:t>단어 토큰화가 있다</a:t>
            </a:r>
            <a:r>
              <a:rPr lang="en-US" altLang="ko-KR" dirty="0"/>
              <a:t>. </a:t>
            </a:r>
            <a:r>
              <a:rPr lang="ko-KR" altLang="en-US" dirty="0"/>
              <a:t>한국어는 단어 토큰화</a:t>
            </a:r>
            <a:r>
              <a:rPr lang="en-US" altLang="ko-KR" dirty="0"/>
              <a:t>, </a:t>
            </a:r>
            <a:r>
              <a:rPr lang="ko-KR" altLang="en-US" dirty="0"/>
              <a:t>그 중에서 의미를 가지는 요소의 가장 작은 단위인 </a:t>
            </a:r>
            <a:endParaRPr lang="en-US" altLang="ko-KR" dirty="0"/>
          </a:p>
          <a:p>
            <a:r>
              <a:rPr lang="ko-KR" altLang="en-US" dirty="0"/>
              <a:t>형태소 기준으로 토큰화를 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파이썬에서는</a:t>
            </a:r>
            <a:r>
              <a:rPr lang="ko-KR" altLang="en-US" dirty="0"/>
              <a:t> 영어는 </a:t>
            </a:r>
            <a:r>
              <a:rPr lang="en-US" altLang="ko-KR" dirty="0" err="1"/>
              <a:t>nltk</a:t>
            </a:r>
            <a:r>
              <a:rPr lang="ko-KR" altLang="en-US" dirty="0"/>
              <a:t>를 쓰며</a:t>
            </a:r>
            <a:r>
              <a:rPr lang="en-US" altLang="ko-KR" dirty="0"/>
              <a:t>,  </a:t>
            </a:r>
            <a:r>
              <a:rPr lang="ko-KR" altLang="en-US" dirty="0"/>
              <a:t>한글은 </a:t>
            </a:r>
            <a:r>
              <a:rPr lang="en-US" altLang="ko-KR" dirty="0" err="1"/>
              <a:t>konlpy</a:t>
            </a:r>
            <a:r>
              <a:rPr lang="en-US" altLang="ko-KR" dirty="0"/>
              <a:t>(</a:t>
            </a:r>
            <a:r>
              <a:rPr lang="ko-KR" altLang="en-US" dirty="0" err="1"/>
              <a:t>코엔엘파이</a:t>
            </a:r>
            <a:r>
              <a:rPr lang="en-US" altLang="ko-KR" dirty="0"/>
              <a:t>) </a:t>
            </a:r>
            <a:r>
              <a:rPr lang="ko-KR" altLang="en-US" dirty="0"/>
              <a:t>모듈에서 </a:t>
            </a:r>
            <a:r>
              <a:rPr lang="en-US" altLang="ko-KR" dirty="0"/>
              <a:t>5</a:t>
            </a:r>
            <a:r>
              <a:rPr lang="ko-KR" altLang="en-US" dirty="0"/>
              <a:t>개의 형태소 분석기 중 하나를 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C9ECF6-259F-F4A7-2E08-8349B60D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4" y="2708374"/>
            <a:ext cx="8761444" cy="23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3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612E7A-4D70-55EA-825C-25C6AAABC6A4}"/>
              </a:ext>
            </a:extLst>
          </p:cNvPr>
          <p:cNvSpPr txBox="1"/>
          <p:nvPr/>
        </p:nvSpPr>
        <p:spPr>
          <a:xfrm>
            <a:off x="615820" y="266312"/>
            <a:ext cx="26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 </a:t>
            </a:r>
            <a:r>
              <a:rPr lang="en-US" altLang="ko-KR" dirty="0"/>
              <a:t>(</a:t>
            </a:r>
            <a:r>
              <a:rPr lang="en-US" altLang="ko-KR" dirty="0" err="1"/>
              <a:t>Okt</a:t>
            </a:r>
            <a:r>
              <a:rPr lang="en-US" altLang="ko-KR" dirty="0"/>
              <a:t> vs </a:t>
            </a:r>
            <a:r>
              <a:rPr lang="en-US" altLang="ko-KR" dirty="0" err="1"/>
              <a:t>mecab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88D9AE-0B8C-34FD-EFCC-AA61D27D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8" y="704416"/>
            <a:ext cx="5865007" cy="38395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0BC4BE-681C-DB80-CF4E-FE3459AF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704415"/>
            <a:ext cx="5865007" cy="3839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6ED799-E33F-8FCC-B93C-3A5B16C84A36}"/>
              </a:ext>
            </a:extLst>
          </p:cNvPr>
          <p:cNvSpPr txBox="1"/>
          <p:nvPr/>
        </p:nvSpPr>
        <p:spPr>
          <a:xfrm>
            <a:off x="171987" y="4907901"/>
            <a:ext cx="586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Okt</a:t>
            </a:r>
            <a:r>
              <a:rPr lang="ko-KR" altLang="en-US" dirty="0"/>
              <a:t>는 형태소 분류기는 품사를 총 </a:t>
            </a:r>
            <a:r>
              <a:rPr lang="en-US" altLang="ko-KR" dirty="0"/>
              <a:t>14</a:t>
            </a:r>
            <a:r>
              <a:rPr lang="ko-KR" altLang="en-US" dirty="0"/>
              <a:t>개로 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41622-DEBD-4985-73AD-67A9184FC268}"/>
              </a:ext>
            </a:extLst>
          </p:cNvPr>
          <p:cNvSpPr txBox="1"/>
          <p:nvPr/>
        </p:nvSpPr>
        <p:spPr>
          <a:xfrm>
            <a:off x="6705449" y="4907901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Mecab</a:t>
            </a:r>
            <a:r>
              <a:rPr lang="ko-KR" altLang="en-US" dirty="0"/>
              <a:t> 형태소</a:t>
            </a:r>
            <a:r>
              <a:rPr lang="en-US" altLang="ko-KR" dirty="0"/>
              <a:t> </a:t>
            </a:r>
            <a:r>
              <a:rPr lang="ko-KR" altLang="en-US" dirty="0"/>
              <a:t>분류기는 독보적으로 </a:t>
            </a:r>
            <a:endParaRPr lang="en-US" altLang="ko-KR" dirty="0"/>
          </a:p>
          <a:p>
            <a:r>
              <a:rPr lang="ko-KR" altLang="en-US" dirty="0"/>
              <a:t>문서의 품사를 세세하게 분류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1BA8DC-9AB9-3610-E929-D07F54FC86B5}"/>
              </a:ext>
            </a:extLst>
          </p:cNvPr>
          <p:cNvSpPr txBox="1"/>
          <p:nvPr/>
        </p:nvSpPr>
        <p:spPr>
          <a:xfrm>
            <a:off x="2547257" y="1101012"/>
            <a:ext cx="5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Okt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53AE1A-C02C-336D-E26C-3D9CA4645610}"/>
              </a:ext>
            </a:extLst>
          </p:cNvPr>
          <p:cNvSpPr txBox="1"/>
          <p:nvPr/>
        </p:nvSpPr>
        <p:spPr>
          <a:xfrm>
            <a:off x="8133341" y="110101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mecab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74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B8DB7-BFDA-7821-6B80-A1E1B8B777C7}"/>
              </a:ext>
            </a:extLst>
          </p:cNvPr>
          <p:cNvSpPr txBox="1"/>
          <p:nvPr/>
        </p:nvSpPr>
        <p:spPr>
          <a:xfrm>
            <a:off x="615820" y="266312"/>
            <a:ext cx="400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벡터라이징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토큰화 한 기준으로 벡터화 하는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11C770-C03F-8793-AAD9-A2D934C1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76" y="1134004"/>
            <a:ext cx="9708866" cy="522014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4D552D4-79DE-A748-D3AE-3F9CAA56A386}"/>
              </a:ext>
            </a:extLst>
          </p:cNvPr>
          <p:cNvSpPr/>
          <p:nvPr/>
        </p:nvSpPr>
        <p:spPr>
          <a:xfrm>
            <a:off x="4198776" y="3769567"/>
            <a:ext cx="1632857" cy="10823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48D3C24-8E34-0CA0-A0F6-CF42D5EBE771}"/>
              </a:ext>
            </a:extLst>
          </p:cNvPr>
          <p:cNvSpPr/>
          <p:nvPr/>
        </p:nvSpPr>
        <p:spPr>
          <a:xfrm>
            <a:off x="7859486" y="4444481"/>
            <a:ext cx="1632857" cy="10823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81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B2EDC-0F9D-85C6-489F-E5D6AE1FD4FA}"/>
              </a:ext>
            </a:extLst>
          </p:cNvPr>
          <p:cNvSpPr txBox="1"/>
          <p:nvPr/>
        </p:nvSpPr>
        <p:spPr>
          <a:xfrm>
            <a:off x="615820" y="26631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벡터라이징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CountVectorize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BA4446-9F3A-7D93-2AF5-5AF6C959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18" y="806693"/>
            <a:ext cx="6083560" cy="21744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A36347-8CA2-6063-42A9-80F77B1E9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353" y="3982811"/>
            <a:ext cx="8069291" cy="22101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B3BB38-8F10-934B-CEBB-06D819A5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354" y="3129094"/>
            <a:ext cx="8069291" cy="8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EF74A-3DD0-C9A3-72AD-4B8FFD04CA99}"/>
              </a:ext>
            </a:extLst>
          </p:cNvPr>
          <p:cNvSpPr txBox="1"/>
          <p:nvPr/>
        </p:nvSpPr>
        <p:spPr>
          <a:xfrm>
            <a:off x="615820" y="26631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벡터라이징</a:t>
            </a:r>
            <a:endParaRPr lang="en-US" altLang="ko-KR" dirty="0"/>
          </a:p>
          <a:p>
            <a:r>
              <a:rPr lang="en-US" altLang="ko-KR" dirty="0"/>
              <a:t>-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DEC26C-5DCA-9050-20E2-AC8BA507291C}"/>
                  </a:ext>
                </a:extLst>
              </p:cNvPr>
              <p:cNvSpPr txBox="1"/>
              <p:nvPr/>
            </p:nvSpPr>
            <p:spPr>
              <a:xfrm>
                <a:off x="615819" y="1357605"/>
                <a:ext cx="11168744" cy="1269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IDF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1+ⅆ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ko-KR" altLang="en-US" i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(n</a:t>
                </a:r>
                <a:r>
                  <a:rPr lang="ko-KR" altLang="en-US" dirty="0"/>
                  <a:t>은 말뭉치 내 문서의 총 개수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df</a:t>
                </a:r>
                <a:r>
                  <a:rPr lang="ko-KR" altLang="en-US" dirty="0"/>
                  <a:t>는 말뭉치 내 문서 개수에서 특정 단어가 등장한 빈도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각각의 문서에서 자주 등장하는 단어에 높은 가중치를 주고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모든 문서에서 자주 등장하는 단어에 페널티를 준다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DEC26C-5DCA-9050-20E2-AC8BA507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19" y="1357605"/>
                <a:ext cx="11168744" cy="1269963"/>
              </a:xfrm>
              <a:prstGeom prst="rect">
                <a:avLst/>
              </a:prstGeom>
              <a:blipFill>
                <a:blip r:embed="rId2"/>
                <a:stretch>
                  <a:fillRect l="-1255" t="-1442" b="-100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5ECBC5-E108-292A-DF9A-089EA4148767}"/>
              </a:ext>
            </a:extLst>
          </p:cNvPr>
          <p:cNvSpPr txBox="1"/>
          <p:nvPr/>
        </p:nvSpPr>
        <p:spPr>
          <a:xfrm>
            <a:off x="713731" y="950458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 : </a:t>
            </a:r>
            <a:r>
              <a:rPr lang="ko-KR" altLang="en-US" dirty="0"/>
              <a:t>전체 문서에서 특정 단어가 나온 횟수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CA6CAE-6EF9-59F8-D0B7-D92C6E93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27" y="2711878"/>
            <a:ext cx="8259328" cy="1962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340FB-AC66-388C-A1A4-F6A523522B35}"/>
              </a:ext>
            </a:extLst>
          </p:cNvPr>
          <p:cNvSpPr txBox="1"/>
          <p:nvPr/>
        </p:nvSpPr>
        <p:spPr>
          <a:xfrm>
            <a:off x="2070527" y="4822562"/>
            <a:ext cx="7550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말뭉치에서 </a:t>
            </a:r>
            <a:r>
              <a:rPr lang="en-US" altLang="ko-KR" dirty="0"/>
              <a:t>‘</a:t>
            </a:r>
            <a:r>
              <a:rPr lang="ko-KR" altLang="en-US" dirty="0"/>
              <a:t>닭도리탕</a:t>
            </a:r>
            <a:r>
              <a:rPr lang="en-US" altLang="ko-KR" dirty="0"/>
              <a:t>’ </a:t>
            </a:r>
            <a:r>
              <a:rPr lang="ko-KR" altLang="en-US" dirty="0"/>
              <a:t>이라는 단어의 </a:t>
            </a:r>
            <a:r>
              <a:rPr lang="en-US" altLang="ko-KR" dirty="0" err="1"/>
              <a:t>df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가 아닌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Why? </a:t>
            </a:r>
            <a:r>
              <a:rPr lang="ko-KR" altLang="en-US" dirty="0"/>
              <a:t>두 문서 중 한 문서에 </a:t>
            </a:r>
            <a:r>
              <a:rPr lang="en-US" altLang="ko-KR" dirty="0"/>
              <a:t>‘</a:t>
            </a:r>
            <a:r>
              <a:rPr lang="ko-KR" altLang="en-US" dirty="0"/>
              <a:t>닭도리탕</a:t>
            </a:r>
            <a:r>
              <a:rPr lang="en-US" altLang="ko-KR" dirty="0"/>
              <a:t>’ </a:t>
            </a:r>
            <a:r>
              <a:rPr lang="ko-KR" altLang="en-US" dirty="0"/>
              <a:t>이라는 단어가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61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0B908-843E-761F-8249-208FCDB066A7}"/>
              </a:ext>
            </a:extLst>
          </p:cNvPr>
          <p:cNvSpPr txBox="1"/>
          <p:nvPr/>
        </p:nvSpPr>
        <p:spPr>
          <a:xfrm>
            <a:off x="615820" y="26631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벡터라이징</a:t>
            </a:r>
            <a:endParaRPr lang="en-US" altLang="ko-KR" dirty="0"/>
          </a:p>
          <a:p>
            <a:r>
              <a:rPr lang="en-US" altLang="ko-KR" dirty="0"/>
              <a:t>- TF-IDF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E1B602-7549-C1D4-1E2F-63A70FEE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1" y="1004288"/>
            <a:ext cx="8069291" cy="2210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F6ACCF-FDBD-0483-E93F-0671C17B9F73}"/>
                  </a:ext>
                </a:extLst>
              </p:cNvPr>
              <p:cNvSpPr txBox="1"/>
              <p:nvPr/>
            </p:nvSpPr>
            <p:spPr>
              <a:xfrm>
                <a:off x="2824843" y="3429000"/>
                <a:ext cx="6097554" cy="531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IDF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1+ⅆ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ko-KR" altLang="en-US" i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L2 norm</a:t>
                </a:r>
                <a:r>
                  <a:rPr lang="ko-KR" altLang="en-US" dirty="0"/>
                  <a:t>을 시행하여 </a:t>
                </a:r>
                <a:r>
                  <a:rPr lang="ko-KR" altLang="en-US" dirty="0" err="1"/>
                  <a:t>정규화한다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F6ACCF-FDBD-0483-E93F-0671C17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43" y="3429000"/>
                <a:ext cx="6097554" cy="531299"/>
              </a:xfrm>
              <a:prstGeom prst="rect">
                <a:avLst/>
              </a:prstGeom>
              <a:blipFill>
                <a:blip r:embed="rId3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58EAD965-B6AC-0A30-27D5-2B85EF427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09" y="4188900"/>
            <a:ext cx="8417404" cy="20717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EF7F970-27FB-874A-6234-614D1063BBF2}"/>
                  </a:ext>
                </a:extLst>
              </p14:cNvPr>
              <p14:cNvContentPartPr/>
              <p14:nvPr/>
            </p14:nvContentPartPr>
            <p14:xfrm>
              <a:off x="1474240" y="2111598"/>
              <a:ext cx="566640" cy="4327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EF7F970-27FB-874A-6234-614D1063BB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5240" y="2102958"/>
                <a:ext cx="584280" cy="4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46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BFE2B-FDB6-5FE7-0E9D-CB5308632B9A}"/>
              </a:ext>
            </a:extLst>
          </p:cNvPr>
          <p:cNvSpPr txBox="1"/>
          <p:nvPr/>
        </p:nvSpPr>
        <p:spPr>
          <a:xfrm>
            <a:off x="615820" y="266312"/>
            <a:ext cx="626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유사도 평가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</a:t>
            </a:r>
            <a:r>
              <a:rPr lang="en-US" altLang="ko-KR" dirty="0"/>
              <a:t>vs </a:t>
            </a:r>
            <a:r>
              <a:rPr lang="ko-KR" altLang="en-US" dirty="0"/>
              <a:t>코사인 유사도 </a:t>
            </a:r>
            <a:r>
              <a:rPr lang="en-US" altLang="ko-KR" dirty="0"/>
              <a:t>(2</a:t>
            </a:r>
            <a:r>
              <a:rPr lang="ko-KR" altLang="en-US" dirty="0"/>
              <a:t>차원 벡터라고 가정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E6D7C-3BF5-3982-8BD4-1CB39D9A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5" y="1244491"/>
            <a:ext cx="4823109" cy="22638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DCAC29-5BEC-FD5D-70AF-974DE53A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565" y="1244490"/>
            <a:ext cx="5366075" cy="2263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C5306-1D2A-0CC8-E2FA-B70A0E5362C8}"/>
              </a:ext>
            </a:extLst>
          </p:cNvPr>
          <p:cNvSpPr txBox="1"/>
          <p:nvPr/>
        </p:nvSpPr>
        <p:spPr>
          <a:xfrm>
            <a:off x="1562511" y="367423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크기에 따른 유사도 측정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AAB06-058E-C2FE-3485-F4A46073FF6C}"/>
              </a:ext>
            </a:extLst>
          </p:cNvPr>
          <p:cNvSpPr txBox="1"/>
          <p:nvPr/>
        </p:nvSpPr>
        <p:spPr>
          <a:xfrm>
            <a:off x="7529805" y="367423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방향에 따른 유사도 측정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493F9A-C393-2013-54EF-CE320582A064}"/>
              </a:ext>
            </a:extLst>
          </p:cNvPr>
          <p:cNvCxnSpPr>
            <a:cxnSpLocks/>
          </p:cNvCxnSpPr>
          <p:nvPr/>
        </p:nvCxnSpPr>
        <p:spPr>
          <a:xfrm flipV="1">
            <a:off x="9330612" y="4125886"/>
            <a:ext cx="0" cy="13902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29C6ACF-D3C3-B91A-F7A1-3351EEEC4504}"/>
              </a:ext>
            </a:extLst>
          </p:cNvPr>
          <p:cNvCxnSpPr>
            <a:cxnSpLocks/>
          </p:cNvCxnSpPr>
          <p:nvPr/>
        </p:nvCxnSpPr>
        <p:spPr>
          <a:xfrm>
            <a:off x="9330612" y="5516148"/>
            <a:ext cx="15881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514961A-363D-066D-9AC6-2448099A3370}"/>
              </a:ext>
            </a:extLst>
          </p:cNvPr>
          <p:cNvSpPr/>
          <p:nvPr/>
        </p:nvSpPr>
        <p:spPr>
          <a:xfrm>
            <a:off x="7828385" y="4125886"/>
            <a:ext cx="3090354" cy="265746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6D0906-7B7C-E90A-2593-2266EEE0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291" y="4122366"/>
            <a:ext cx="2860956" cy="25622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6ACE6E5-BFA8-4B3B-4F81-4546D3CB2925}"/>
                  </a:ext>
                </a:extLst>
              </p14:cNvPr>
              <p14:cNvContentPartPr/>
              <p14:nvPr/>
            </p14:nvContentPartPr>
            <p14:xfrm>
              <a:off x="9866116" y="4687883"/>
              <a:ext cx="99360" cy="990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6ACE6E5-BFA8-4B3B-4F81-4546D3CB29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7116" y="4678883"/>
                <a:ext cx="1170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F5C87E6B-E5B3-8299-E81D-13ED37F7C4BC}"/>
                  </a:ext>
                </a:extLst>
              </p14:cNvPr>
              <p14:cNvContentPartPr/>
              <p14:nvPr/>
            </p14:nvContentPartPr>
            <p14:xfrm>
              <a:off x="10311796" y="5056883"/>
              <a:ext cx="84600" cy="838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F5C87E6B-E5B3-8299-E81D-13ED37F7C4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03156" y="5048243"/>
                <a:ext cx="1022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530C2A19-2FA2-35D4-6CEA-773D6A04A64A}"/>
              </a:ext>
            </a:extLst>
          </p:cNvPr>
          <p:cNvGrpSpPr/>
          <p:nvPr/>
        </p:nvGrpSpPr>
        <p:grpSpPr>
          <a:xfrm>
            <a:off x="9339796" y="4056803"/>
            <a:ext cx="1978560" cy="1506960"/>
            <a:chOff x="9339796" y="4056803"/>
            <a:chExt cx="1978560" cy="15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72C7F56-8ECC-583D-D575-B490CF34E5C3}"/>
                    </a:ext>
                  </a:extLst>
                </p14:cNvPr>
                <p14:cNvContentPartPr/>
                <p14:nvPr/>
              </p14:nvContentPartPr>
              <p14:xfrm>
                <a:off x="9339796" y="4386563"/>
                <a:ext cx="874080" cy="1072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72C7F56-8ECC-583D-D575-B490CF34E5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30796" y="4377563"/>
                  <a:ext cx="891720" cy="10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54CD02D-8AFB-1A24-6E31-5AE9DDAC1086}"/>
                    </a:ext>
                  </a:extLst>
                </p14:cNvPr>
                <p14:cNvContentPartPr/>
                <p14:nvPr/>
              </p14:nvContentPartPr>
              <p14:xfrm>
                <a:off x="9367516" y="4805963"/>
                <a:ext cx="1950840" cy="670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54CD02D-8AFB-1A24-6E31-5AE9DDAC108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58876" y="4797323"/>
                  <a:ext cx="19684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2F0F2560-025E-89CD-685C-3FC220B9F729}"/>
                    </a:ext>
                  </a:extLst>
                </p14:cNvPr>
                <p14:cNvContentPartPr/>
                <p14:nvPr/>
              </p14:nvContentPartPr>
              <p14:xfrm>
                <a:off x="10039276" y="4056803"/>
                <a:ext cx="576000" cy="552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2F0F2560-025E-89CD-685C-3FC220B9F7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30636" y="4047803"/>
                  <a:ext cx="5936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7CB8014-BDAD-D10D-4C92-9E8A94DDCEB7}"/>
                    </a:ext>
                  </a:extLst>
                </p14:cNvPr>
                <p14:cNvContentPartPr/>
                <p14:nvPr/>
              </p14:nvContentPartPr>
              <p14:xfrm>
                <a:off x="10226836" y="4375403"/>
                <a:ext cx="27720" cy="11386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7CB8014-BDAD-D10D-4C92-9E8A94DDCE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17836" y="4366763"/>
                  <a:ext cx="45360" cy="11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2F2A160-ED0F-7911-8D4A-52F8943A2AC8}"/>
                    </a:ext>
                  </a:extLst>
                </p14:cNvPr>
                <p14:cNvContentPartPr/>
                <p14:nvPr/>
              </p14:nvContentPartPr>
              <p14:xfrm>
                <a:off x="10775476" y="4973003"/>
                <a:ext cx="29520" cy="5907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2F2A160-ED0F-7911-8D4A-52F8943A2A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66836" y="4964003"/>
                  <a:ext cx="47160" cy="60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D6607E8-0670-A270-A2D6-0B2A48280B5D}"/>
              </a:ext>
            </a:extLst>
          </p:cNvPr>
          <p:cNvGrpSpPr/>
          <p:nvPr/>
        </p:nvGrpSpPr>
        <p:grpSpPr>
          <a:xfrm>
            <a:off x="9566236" y="4357043"/>
            <a:ext cx="225720" cy="226080"/>
            <a:chOff x="9566236" y="4357043"/>
            <a:chExt cx="22572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8D87D6C-8220-486C-B51B-123D11B0FE23}"/>
                    </a:ext>
                  </a:extLst>
                </p14:cNvPr>
                <p14:cNvContentPartPr/>
                <p14:nvPr/>
              </p14:nvContentPartPr>
              <p14:xfrm>
                <a:off x="9566236" y="4357043"/>
                <a:ext cx="146880" cy="226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8D87D6C-8220-486C-B51B-123D11B0FE2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57596" y="4348043"/>
                  <a:ext cx="164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9E959FC-AED2-FAB1-A004-0AD14704F311}"/>
                    </a:ext>
                  </a:extLst>
                </p14:cNvPr>
                <p14:cNvContentPartPr/>
                <p14:nvPr/>
              </p14:nvContentPartPr>
              <p14:xfrm>
                <a:off x="9712756" y="4357043"/>
                <a:ext cx="79200" cy="2012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9E959FC-AED2-FAB1-A004-0AD14704F3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04116" y="4348043"/>
                  <a:ext cx="96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0458FD9-9A6D-F98C-580E-6D2FC215FA4B}"/>
                    </a:ext>
                  </a:extLst>
                </p14:cNvPr>
                <p14:cNvContentPartPr/>
                <p14:nvPr/>
              </p14:nvContentPartPr>
              <p14:xfrm>
                <a:off x="9628876" y="4468283"/>
                <a:ext cx="111240" cy="19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0458FD9-9A6D-F98C-580E-6D2FC215FA4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19876" y="4459643"/>
                  <a:ext cx="1288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F647814-11EE-BDA8-E664-CFD6F023370F}"/>
              </a:ext>
            </a:extLst>
          </p:cNvPr>
          <p:cNvGrpSpPr/>
          <p:nvPr/>
        </p:nvGrpSpPr>
        <p:grpSpPr>
          <a:xfrm>
            <a:off x="10412596" y="4690763"/>
            <a:ext cx="150480" cy="299880"/>
            <a:chOff x="10412596" y="4690763"/>
            <a:chExt cx="1504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D395220-B65C-FE35-161A-D001D145752E}"/>
                    </a:ext>
                  </a:extLst>
                </p14:cNvPr>
                <p14:cNvContentPartPr/>
                <p14:nvPr/>
              </p14:nvContentPartPr>
              <p14:xfrm>
                <a:off x="10421956" y="4730363"/>
                <a:ext cx="10080" cy="2602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D395220-B65C-FE35-161A-D001D14575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3316" y="4721363"/>
                  <a:ext cx="27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D6DEAAA-DB7C-8F1D-7439-6C2347C6D84F}"/>
                    </a:ext>
                  </a:extLst>
                </p14:cNvPr>
                <p14:cNvContentPartPr/>
                <p14:nvPr/>
              </p14:nvContentPartPr>
              <p14:xfrm>
                <a:off x="10412596" y="4690763"/>
                <a:ext cx="150480" cy="2880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D6DEAAA-DB7C-8F1D-7439-6C2347C6D8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03596" y="4682123"/>
                  <a:ext cx="168120" cy="30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4E48EBC1-6463-BF0C-9C77-EB353FF4AA26}"/>
                  </a:ext>
                </a:extLst>
              </p14:cNvPr>
              <p14:cNvContentPartPr/>
              <p14:nvPr/>
            </p14:nvContentPartPr>
            <p14:xfrm>
              <a:off x="9656596" y="5355683"/>
              <a:ext cx="68040" cy="1612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4E48EBC1-6463-BF0C-9C77-EB353FF4AA2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47956" y="5346683"/>
                <a:ext cx="8568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0468BFD1-B7A8-77CD-AF86-5549E2896CC3}"/>
              </a:ext>
            </a:extLst>
          </p:cNvPr>
          <p:cNvGrpSpPr/>
          <p:nvPr/>
        </p:nvGrpSpPr>
        <p:grpSpPr>
          <a:xfrm>
            <a:off x="9599356" y="5626403"/>
            <a:ext cx="317520" cy="306720"/>
            <a:chOff x="9599356" y="5626403"/>
            <a:chExt cx="3175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3268036-C7B6-C435-186D-532E20CAD61A}"/>
                    </a:ext>
                  </a:extLst>
                </p14:cNvPr>
                <p14:cNvContentPartPr/>
                <p14:nvPr/>
              </p14:nvContentPartPr>
              <p14:xfrm>
                <a:off x="9599356" y="5626403"/>
                <a:ext cx="180720" cy="2631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3268036-C7B6-C435-186D-532E20CAD6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90716" y="5617403"/>
                  <a:ext cx="1983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F81A8B1-2EFA-8D53-D2ED-3399B39FBAF1}"/>
                    </a:ext>
                  </a:extLst>
                </p14:cNvPr>
                <p14:cNvContentPartPr/>
                <p14:nvPr/>
              </p14:nvContentPartPr>
              <p14:xfrm>
                <a:off x="9628876" y="5765363"/>
                <a:ext cx="101160" cy="475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F81A8B1-2EFA-8D53-D2ED-3399B39FBAF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19876" y="5756363"/>
                  <a:ext cx="118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3761479-365F-A625-D19F-01CD98D813C4}"/>
                    </a:ext>
                  </a:extLst>
                </p14:cNvPr>
                <p14:cNvContentPartPr/>
                <p14:nvPr/>
              </p14:nvContentPartPr>
              <p14:xfrm>
                <a:off x="9825076" y="5775083"/>
                <a:ext cx="360" cy="1580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3761479-365F-A625-D19F-01CD98D813C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16076" y="5766443"/>
                  <a:ext cx="18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D5F86F2D-5CDC-FBD7-B7C8-F977B1F46582}"/>
                    </a:ext>
                  </a:extLst>
                </p14:cNvPr>
                <p14:cNvContentPartPr/>
                <p14:nvPr/>
              </p14:nvContentPartPr>
              <p14:xfrm>
                <a:off x="9826516" y="5757803"/>
                <a:ext cx="90360" cy="1681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D5F86F2D-5CDC-FBD7-B7C8-F977B1F4658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817876" y="5748803"/>
                  <a:ext cx="1080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B22AF68-52EE-CA39-4736-2EE2EADEE047}"/>
              </a:ext>
            </a:extLst>
          </p:cNvPr>
          <p:cNvGrpSpPr/>
          <p:nvPr/>
        </p:nvGrpSpPr>
        <p:grpSpPr>
          <a:xfrm>
            <a:off x="9431596" y="4784003"/>
            <a:ext cx="403920" cy="707040"/>
            <a:chOff x="9431596" y="4784003"/>
            <a:chExt cx="403920" cy="7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3424DC8-86B7-EEB4-46B6-164B24B85BC0}"/>
                    </a:ext>
                  </a:extLst>
                </p14:cNvPr>
                <p14:cNvContentPartPr/>
                <p14:nvPr/>
              </p14:nvContentPartPr>
              <p14:xfrm>
                <a:off x="9591436" y="5111963"/>
                <a:ext cx="244080" cy="3790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3424DC8-86B7-EEB4-46B6-164B24B85BC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82796" y="5103323"/>
                  <a:ext cx="261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74776F1-D551-4947-D01D-05728DD94508}"/>
                    </a:ext>
                  </a:extLst>
                </p14:cNvPr>
                <p14:cNvContentPartPr/>
                <p14:nvPr/>
              </p14:nvContentPartPr>
              <p14:xfrm>
                <a:off x="9431596" y="4784003"/>
                <a:ext cx="123840" cy="2469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74776F1-D551-4947-D01D-05728DD945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22596" y="4775003"/>
                  <a:ext cx="141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DD12394-3328-B923-5FFF-73FF3F3B8228}"/>
                    </a:ext>
                  </a:extLst>
                </p14:cNvPr>
                <p14:cNvContentPartPr/>
                <p14:nvPr/>
              </p14:nvContentPartPr>
              <p14:xfrm>
                <a:off x="9432676" y="4907123"/>
                <a:ext cx="101520" cy="190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DD12394-3328-B923-5FFF-73FF3F3B82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24036" y="4898483"/>
                  <a:ext cx="119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383E130-99F5-304A-8B5C-E4E93150076D}"/>
                    </a:ext>
                  </a:extLst>
                </p14:cNvPr>
                <p14:cNvContentPartPr/>
                <p14:nvPr/>
              </p14:nvContentPartPr>
              <p14:xfrm>
                <a:off x="9585676" y="4804883"/>
                <a:ext cx="71280" cy="1616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383E130-99F5-304A-8B5C-E4E93150076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77036" y="4795883"/>
                  <a:ext cx="88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02AA49F9-5FFE-5F41-C284-E458B01F5358}"/>
                    </a:ext>
                  </a:extLst>
                </p14:cNvPr>
                <p14:cNvContentPartPr/>
                <p14:nvPr/>
              </p14:nvContentPartPr>
              <p14:xfrm>
                <a:off x="9637876" y="4832603"/>
                <a:ext cx="71640" cy="1148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02AA49F9-5FFE-5F41-C284-E458B01F53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29236" y="4823963"/>
                  <a:ext cx="89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DD2820C-2442-5EF8-2773-3153B538E476}"/>
                    </a:ext>
                  </a:extLst>
                </p14:cNvPr>
                <p14:cNvContentPartPr/>
                <p14:nvPr/>
              </p14:nvContentPartPr>
              <p14:xfrm>
                <a:off x="9601156" y="4894163"/>
                <a:ext cx="79200" cy="140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DD2820C-2442-5EF8-2773-3153B538E47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92156" y="4885523"/>
                  <a:ext cx="96840" cy="31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F548FCF-E6CE-2B61-B445-7562848E6184}"/>
              </a:ext>
            </a:extLst>
          </p:cNvPr>
          <p:cNvCxnSpPr/>
          <p:nvPr/>
        </p:nvCxnSpPr>
        <p:spPr>
          <a:xfrm flipH="1">
            <a:off x="10396396" y="4990643"/>
            <a:ext cx="921960" cy="31086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7B8B3C8-7A8F-18ED-B1D8-6DD26E54EDE7}"/>
              </a:ext>
            </a:extLst>
          </p:cNvPr>
          <p:cNvCxnSpPr>
            <a:cxnSpLocks/>
          </p:cNvCxnSpPr>
          <p:nvPr/>
        </p:nvCxnSpPr>
        <p:spPr>
          <a:xfrm>
            <a:off x="10404783" y="5316570"/>
            <a:ext cx="1055413" cy="12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4F98F81F-6698-EDC9-24F6-2E4939BF832F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6150565" y="1270468"/>
            <a:ext cx="5366075" cy="220720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B2FF1C2-983F-B455-BF59-DB30289B48E5}"/>
              </a:ext>
            </a:extLst>
          </p:cNvPr>
          <p:cNvSpPr txBox="1"/>
          <p:nvPr/>
        </p:nvSpPr>
        <p:spPr>
          <a:xfrm>
            <a:off x="11516640" y="52011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cos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2CC3058B-CF64-F03F-A2DD-4B7ADC36FB4A}"/>
                  </a:ext>
                </a:extLst>
              </p14:cNvPr>
              <p14:cNvContentPartPr/>
              <p14:nvPr/>
            </p14:nvContentPartPr>
            <p14:xfrm>
              <a:off x="9955840" y="5007798"/>
              <a:ext cx="180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2CC3058B-CF64-F03F-A2DD-4B7ADC36FB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47200" y="4999158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7C0935CB-1E10-2B66-C0F4-F979CF3B37FD}"/>
              </a:ext>
            </a:extLst>
          </p:cNvPr>
          <p:cNvGrpSpPr/>
          <p:nvPr/>
        </p:nvGrpSpPr>
        <p:grpSpPr>
          <a:xfrm>
            <a:off x="9765400" y="4932558"/>
            <a:ext cx="243720" cy="254160"/>
            <a:chOff x="9765400" y="4932558"/>
            <a:chExt cx="24372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64BD38F-BE5C-0146-5721-02BC313EA78E}"/>
                    </a:ext>
                  </a:extLst>
                </p14:cNvPr>
                <p14:cNvContentPartPr/>
                <p14:nvPr/>
              </p14:nvContentPartPr>
              <p14:xfrm>
                <a:off x="9765400" y="4932558"/>
                <a:ext cx="108720" cy="1447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64BD38F-BE5C-0146-5721-02BC313EA7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56400" y="4923558"/>
                  <a:ext cx="126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37399D1-6EDB-8894-C50B-C825CADC0FD1}"/>
                    </a:ext>
                  </a:extLst>
                </p14:cNvPr>
                <p14:cNvContentPartPr/>
                <p14:nvPr/>
              </p14:nvContentPartPr>
              <p14:xfrm>
                <a:off x="9781240" y="4957398"/>
                <a:ext cx="197280" cy="1548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37399D1-6EDB-8894-C50B-C825CADC0F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72600" y="4948758"/>
                  <a:ext cx="214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821CC9A-F78D-C009-1F27-1555BCD1614A}"/>
                    </a:ext>
                  </a:extLst>
                </p14:cNvPr>
                <p14:cNvContentPartPr/>
                <p14:nvPr/>
              </p14:nvContentPartPr>
              <p14:xfrm>
                <a:off x="9942160" y="5041638"/>
                <a:ext cx="66960" cy="1450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821CC9A-F78D-C009-1F27-1555BCD1614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33160" y="5032638"/>
                  <a:ext cx="8460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84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D7166-EB3C-F4C2-FF0D-EE34168E746E}"/>
              </a:ext>
            </a:extLst>
          </p:cNvPr>
          <p:cNvSpPr txBox="1"/>
          <p:nvPr/>
        </p:nvSpPr>
        <p:spPr>
          <a:xfrm>
            <a:off x="3200816" y="927719"/>
            <a:ext cx="57903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예시</a:t>
            </a:r>
            <a:r>
              <a:rPr lang="en-US" altLang="ko-KR" sz="2800" dirty="0"/>
              <a:t>           [</a:t>
            </a:r>
            <a:r>
              <a:rPr lang="ko-KR" altLang="en-US" sz="2800" dirty="0"/>
              <a:t>토끼 </a:t>
            </a:r>
            <a:r>
              <a:rPr lang="en-US" altLang="ko-KR" sz="2800" dirty="0"/>
              <a:t>: 0], [</a:t>
            </a:r>
            <a:r>
              <a:rPr lang="ko-KR" altLang="en-US" sz="2800" dirty="0"/>
              <a:t>거북이 </a:t>
            </a:r>
            <a:r>
              <a:rPr lang="en-US" altLang="ko-KR" sz="2800" dirty="0"/>
              <a:t>: 1]</a:t>
            </a:r>
          </a:p>
          <a:p>
            <a:r>
              <a:rPr lang="en-US" altLang="ko-KR" sz="2800" dirty="0"/>
              <a:t>Document1 : 	6,       	6</a:t>
            </a:r>
          </a:p>
          <a:p>
            <a:r>
              <a:rPr lang="en-US" altLang="ko-KR" sz="2800" dirty="0"/>
              <a:t>Document2 :     2,            2    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CB9807-6DBA-AE15-E220-404A9F0D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3944"/>
            <a:ext cx="5382376" cy="4039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CF061A-E150-A9B0-B110-041E49734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80" y="2312714"/>
            <a:ext cx="5993421" cy="41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4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EE3A6-4FA7-F3CA-19D1-B1A0485ECF3D}"/>
              </a:ext>
            </a:extLst>
          </p:cNvPr>
          <p:cNvSpPr txBox="1"/>
          <p:nvPr/>
        </p:nvSpPr>
        <p:spPr>
          <a:xfrm>
            <a:off x="5080337" y="2795387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/>
              <a:t>전처리</a:t>
            </a:r>
            <a:endParaRPr lang="en-US" altLang="ko-KR" sz="4800" dirty="0"/>
          </a:p>
          <a:p>
            <a:pPr algn="ctr"/>
            <a:r>
              <a:rPr lang="ko-KR" altLang="en-US" sz="48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4114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ECDDD5-577F-90BE-E561-FC3CF198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484" y="557598"/>
            <a:ext cx="7925189" cy="61725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7BC58A-89B5-609C-B045-53BE8040E8E7}"/>
              </a:ext>
            </a:extLst>
          </p:cNvPr>
          <p:cNvSpPr/>
          <p:nvPr/>
        </p:nvSpPr>
        <p:spPr>
          <a:xfrm>
            <a:off x="4056448" y="1097308"/>
            <a:ext cx="3750906" cy="8490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A3BFC-2A87-6F23-3188-D0BF96621ECD}"/>
              </a:ext>
            </a:extLst>
          </p:cNvPr>
          <p:cNvSpPr txBox="1"/>
          <p:nvPr/>
        </p:nvSpPr>
        <p:spPr>
          <a:xfrm>
            <a:off x="2507602" y="127812"/>
            <a:ext cx="755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'라디에이터 캡의 압력스프링 장력이 약화되었을 때 나타나는 현상은?'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EF86B-6390-AA0D-B5DD-2AA3CC36D3EF}"/>
              </a:ext>
            </a:extLst>
          </p:cNvPr>
          <p:cNvSpPr txBox="1"/>
          <p:nvPr/>
        </p:nvSpPr>
        <p:spPr>
          <a:xfrm>
            <a:off x="260059" y="497144"/>
            <a:ext cx="3114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형태소 분석기 </a:t>
            </a:r>
            <a:r>
              <a:rPr lang="en-US" altLang="ko-KR" dirty="0"/>
              <a:t>: </a:t>
            </a:r>
            <a:r>
              <a:rPr lang="en-US" altLang="ko-KR" dirty="0" err="1"/>
              <a:t>Okt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Tfidf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유사도 분석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코사인 유사도</a:t>
            </a:r>
            <a:r>
              <a:rPr lang="en-US" altLang="ko-KR" dirty="0"/>
              <a:t>, </a:t>
            </a:r>
            <a:r>
              <a:rPr lang="ko-KR" altLang="en-US" dirty="0" err="1"/>
              <a:t>유클리디안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02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13B85D-7207-5FCC-39BB-4DAFE587126C}"/>
              </a:ext>
            </a:extLst>
          </p:cNvPr>
          <p:cNvSpPr txBox="1"/>
          <p:nvPr/>
        </p:nvSpPr>
        <p:spPr>
          <a:xfrm>
            <a:off x="858416" y="765111"/>
            <a:ext cx="393569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목차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프로젝트 수행 상황 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프로젝트 데이터 추출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서론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비정형 데이터의 딜레마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/>
              <a:t>자연어 처리 과정 소개</a:t>
            </a:r>
            <a:endParaRPr lang="en-US" altLang="ko-KR" sz="2400" dirty="0"/>
          </a:p>
          <a:p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자연어 처리 프로세스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실습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60675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EB06B9-FA51-33E5-A6A2-BF2E125C1302}"/>
              </a:ext>
            </a:extLst>
          </p:cNvPr>
          <p:cNvSpPr txBox="1"/>
          <p:nvPr/>
        </p:nvSpPr>
        <p:spPr>
          <a:xfrm>
            <a:off x="615821" y="266312"/>
            <a:ext cx="114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Vectorize_sim</a:t>
            </a:r>
            <a:r>
              <a:rPr lang="ko-KR" altLang="en-US" dirty="0"/>
              <a:t>이라는 함수를 만들어 </a:t>
            </a:r>
            <a:r>
              <a:rPr lang="en-US" altLang="ko-KR" dirty="0" err="1"/>
              <a:t>okt</a:t>
            </a:r>
            <a:r>
              <a:rPr lang="en-US" altLang="ko-KR" dirty="0"/>
              <a:t> -&gt; </a:t>
            </a:r>
            <a:r>
              <a:rPr lang="en-US" altLang="ko-KR" dirty="0" err="1"/>
              <a:t>tfidf</a:t>
            </a:r>
            <a:r>
              <a:rPr lang="en-US" altLang="ko-KR" dirty="0"/>
              <a:t> -&gt; </a:t>
            </a:r>
            <a:r>
              <a:rPr lang="ko-KR" altLang="en-US" dirty="0"/>
              <a:t>코사인 유사도</a:t>
            </a:r>
            <a:r>
              <a:rPr lang="en-US" altLang="ko-KR" dirty="0"/>
              <a:t>,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거리를 데이터프레임으로 만드는</a:t>
            </a:r>
            <a:r>
              <a:rPr lang="en-US" altLang="ko-KR" dirty="0"/>
              <a:t> </a:t>
            </a:r>
            <a:r>
              <a:rPr lang="ko-KR" altLang="en-US" dirty="0"/>
              <a:t>과정을 구현 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501220-40A0-E38C-BCB5-1A98FC99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1114102"/>
            <a:ext cx="10240804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69525-B009-21F2-4CF3-DA722EBFE858}"/>
              </a:ext>
            </a:extLst>
          </p:cNvPr>
          <p:cNvSpPr txBox="1"/>
          <p:nvPr/>
        </p:nvSpPr>
        <p:spPr>
          <a:xfrm>
            <a:off x="640988" y="224367"/>
            <a:ext cx="114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문서를 어절</a:t>
            </a:r>
            <a:r>
              <a:rPr lang="en-US" altLang="ko-KR" dirty="0"/>
              <a:t>(</a:t>
            </a:r>
            <a:r>
              <a:rPr lang="ko-KR" altLang="en-US" dirty="0"/>
              <a:t>띄어쓰기</a:t>
            </a:r>
            <a:r>
              <a:rPr lang="en-US" altLang="ko-KR" dirty="0"/>
              <a:t>)</a:t>
            </a:r>
            <a:r>
              <a:rPr lang="ko-KR" altLang="en-US" dirty="0"/>
              <a:t> 별로 그냥 </a:t>
            </a:r>
            <a:r>
              <a:rPr lang="en-US" altLang="ko-KR" dirty="0" err="1"/>
              <a:t>TfidfVectorizer</a:t>
            </a:r>
            <a:r>
              <a:rPr lang="ko-KR" altLang="en-US" dirty="0"/>
              <a:t>를 해볼까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영어는 단어 자체로 사전이 만들어져도 이상 없는데 한글은 조사가 있어서 유사도 성능도 떨어지는 것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F821AB-54AB-C1D8-15B6-9A7B05D9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69" y="1002402"/>
            <a:ext cx="7906853" cy="29488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AD2C45-5D76-5888-14DE-BE1F07BE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9" y="4009938"/>
            <a:ext cx="7906853" cy="26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3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9D218-C00D-BCAD-427D-507119C13F40}"/>
              </a:ext>
            </a:extLst>
          </p:cNvPr>
          <p:cNvSpPr txBox="1"/>
          <p:nvPr/>
        </p:nvSpPr>
        <p:spPr>
          <a:xfrm>
            <a:off x="640988" y="224367"/>
            <a:ext cx="114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그러면 형태소 기준으로 문장을 띄어 쓰기 후 </a:t>
            </a:r>
            <a:r>
              <a:rPr lang="en-US" altLang="ko-KR" dirty="0" err="1"/>
              <a:t>TfidfVectorizer</a:t>
            </a:r>
            <a:r>
              <a:rPr lang="ko-KR" altLang="en-US" dirty="0"/>
              <a:t>를 </a:t>
            </a:r>
            <a:r>
              <a:rPr lang="ko-KR" altLang="en-US" dirty="0" err="1"/>
              <a:t>해야겠다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좌측에 있는 어절 별 띄어쓰기를 우측인 형태소 기준으로 띄어쓰기 한 문서 리스트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ED335-A5E7-E917-AD6F-DC97DD01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27" y="1651056"/>
            <a:ext cx="6171511" cy="33878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CCBC18-E55B-8F61-380A-3ED4EF78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3" y="1651056"/>
            <a:ext cx="5785964" cy="33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2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0EF114-8918-9F0E-FC68-9B5A74074B31}"/>
              </a:ext>
            </a:extLst>
          </p:cNvPr>
          <p:cNvSpPr txBox="1"/>
          <p:nvPr/>
        </p:nvSpPr>
        <p:spPr>
          <a:xfrm>
            <a:off x="640988" y="232756"/>
            <a:ext cx="114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그러면 형태소 기준으로 문장을 띄어 쓰기 후 </a:t>
            </a:r>
            <a:r>
              <a:rPr lang="en-US" altLang="ko-KR" dirty="0" err="1"/>
              <a:t>TfidfVectorizer</a:t>
            </a:r>
            <a:r>
              <a:rPr lang="ko-KR" altLang="en-US" dirty="0"/>
              <a:t>를 </a:t>
            </a:r>
            <a:r>
              <a:rPr lang="ko-KR" altLang="en-US" dirty="0" err="1"/>
              <a:t>해야겠다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테스트 문서인 '라디에이터 캡의 압력스프링 장력이 약화되었을 때 나타나는 현상은?’</a:t>
            </a:r>
            <a:r>
              <a:rPr lang="en-US" altLang="ko-KR" dirty="0"/>
              <a:t> </a:t>
            </a:r>
            <a:r>
              <a:rPr lang="ko-KR" altLang="en-US" dirty="0"/>
              <a:t>과 가장 유사한 문서는 다음과 같다</a:t>
            </a:r>
            <a:r>
              <a:rPr lang="en-US" altLang="ko-KR" dirty="0"/>
              <a:t>. </a:t>
            </a:r>
            <a:r>
              <a:rPr lang="ko-KR" altLang="en-US" dirty="0"/>
              <a:t>같은 문장인데 이렇게 유사도가 다르다고</a:t>
            </a:r>
            <a:r>
              <a:rPr lang="en-US" altLang="ko-KR" dirty="0"/>
              <a:t>?! </a:t>
            </a:r>
            <a:r>
              <a:rPr lang="ko-KR" altLang="en-US" dirty="0"/>
              <a:t>뭔가 이상하다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AB43F7-1235-6475-43D1-459AAF1A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65" y="1480606"/>
            <a:ext cx="10282602" cy="51377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DB7BE-476A-D5CA-4F0B-63DC9D43C8EF}"/>
              </a:ext>
            </a:extLst>
          </p:cNvPr>
          <p:cNvSpPr/>
          <p:nvPr/>
        </p:nvSpPr>
        <p:spPr>
          <a:xfrm>
            <a:off x="802164" y="1940767"/>
            <a:ext cx="5293835" cy="475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8DC414-6399-1D7B-8315-D759F6E68316}"/>
              </a:ext>
            </a:extLst>
          </p:cNvPr>
          <p:cNvSpPr/>
          <p:nvPr/>
        </p:nvSpPr>
        <p:spPr>
          <a:xfrm>
            <a:off x="802164" y="2876790"/>
            <a:ext cx="5293835" cy="475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0AB6D75-9AD3-52B6-7C8A-81126FC3DD7D}"/>
                  </a:ext>
                </a:extLst>
              </p14:cNvPr>
              <p14:cNvContentPartPr/>
              <p14:nvPr/>
            </p14:nvContentPartPr>
            <p14:xfrm>
              <a:off x="3825316" y="745883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0AB6D75-9AD3-52B6-7C8A-81126FC3DD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6316" y="7372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4CB6A23-FDA9-1336-C559-5A2F2A98D77A}"/>
                  </a:ext>
                </a:extLst>
              </p14:cNvPr>
              <p14:cNvContentPartPr/>
              <p14:nvPr/>
            </p14:nvContentPartPr>
            <p14:xfrm>
              <a:off x="-404" y="149003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4CB6A23-FDA9-1336-C559-5A2F2A98D7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044" y="1403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245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0F4C6A-D802-231D-F9BE-DB27440F5152}"/>
              </a:ext>
            </a:extLst>
          </p:cNvPr>
          <p:cNvSpPr txBox="1"/>
          <p:nvPr/>
        </p:nvSpPr>
        <p:spPr>
          <a:xfrm>
            <a:off x="640988" y="232756"/>
            <a:ext cx="114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원인 </a:t>
            </a:r>
            <a:r>
              <a:rPr lang="en-US" altLang="ko-KR" dirty="0"/>
              <a:t>: </a:t>
            </a:r>
            <a:r>
              <a:rPr lang="ko-KR" altLang="en-US" dirty="0"/>
              <a:t>말뭉치에 있는 문서들을 클렌징을 잘 하지 못해 아래의 </a:t>
            </a:r>
            <a:r>
              <a:rPr lang="en-US" altLang="ko-KR" dirty="0"/>
              <a:t>‘</a:t>
            </a:r>
            <a:r>
              <a:rPr lang="ko-KR" altLang="en-US" dirty="0"/>
              <a:t>는</a:t>
            </a:r>
            <a:r>
              <a:rPr lang="en-US" altLang="ko-KR" dirty="0"/>
              <a:t>’</a:t>
            </a:r>
            <a:r>
              <a:rPr lang="ko-KR" altLang="en-US" dirty="0"/>
              <a:t>이 형태소로 따로 추출 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41D91E-9B12-6F5B-16F8-6CDED1044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1156996"/>
            <a:ext cx="8364117" cy="5580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7B3378-977A-E3C0-B05A-5732E4131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829" y="598516"/>
            <a:ext cx="5125165" cy="5620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C0BCFEA-A8EA-E5AF-6A79-A4BFF1A96B7E}"/>
                  </a:ext>
                </a:extLst>
              </p14:cNvPr>
              <p14:cNvContentPartPr/>
              <p14:nvPr/>
            </p14:nvContentPartPr>
            <p14:xfrm>
              <a:off x="6950476" y="1062323"/>
              <a:ext cx="804600" cy="4309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C0BCFEA-A8EA-E5AF-6A79-A4BFF1A96B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1476" y="1053683"/>
                <a:ext cx="8222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EEFB1E7-09DC-0576-E59F-6ACC1BCC92E6}"/>
                  </a:ext>
                </a:extLst>
              </p14:cNvPr>
              <p14:cNvContentPartPr/>
              <p14:nvPr/>
            </p14:nvContentPartPr>
            <p14:xfrm>
              <a:off x="7498756" y="3841523"/>
              <a:ext cx="255600" cy="311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EEFB1E7-09DC-0576-E59F-6ACC1BCC92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0116" y="3832523"/>
                <a:ext cx="2732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106E05D-97F2-FA5F-3BA7-629CF9BFBF04}"/>
                  </a:ext>
                </a:extLst>
              </p14:cNvPr>
              <p14:cNvContentPartPr/>
              <p14:nvPr/>
            </p14:nvContentPartPr>
            <p14:xfrm>
              <a:off x="11112436" y="3424283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106E05D-97F2-FA5F-3BA7-629CF9BFBF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03796" y="34152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25EF844-EA23-FF9D-5458-21609F5A0EB9}"/>
                  </a:ext>
                </a:extLst>
              </p14:cNvPr>
              <p14:cNvContentPartPr/>
              <p14:nvPr/>
            </p14:nvContentPartPr>
            <p14:xfrm>
              <a:off x="8959360" y="2851758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25EF844-EA23-FF9D-5458-21609F5A0E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50360" y="284311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253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2CFE4-DBEC-2C32-5DC5-2C1A13C3E8B6}"/>
              </a:ext>
            </a:extLst>
          </p:cNvPr>
          <p:cNvSpPr txBox="1"/>
          <p:nvPr/>
        </p:nvSpPr>
        <p:spPr>
          <a:xfrm>
            <a:off x="640988" y="232756"/>
            <a:ext cx="114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그러면 형태소 기준으로 문장을 띄어 쓰기 한 데이터를 명사만 추출해서 </a:t>
            </a:r>
            <a:r>
              <a:rPr lang="en-US" altLang="ko-KR" dirty="0" err="1"/>
              <a:t>TfidfVectorizer</a:t>
            </a:r>
            <a:r>
              <a:rPr lang="ko-KR" altLang="en-US" dirty="0"/>
              <a:t>를 </a:t>
            </a:r>
            <a:r>
              <a:rPr lang="ko-KR" altLang="en-US" dirty="0" err="1"/>
              <a:t>해야겠다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그런데 어절 별로 띄어쓰기 된 원본 데이터와 형태소 별로 띄어쓰기 된 데이터의 명사 개수가 다르다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C55DBA-5B53-885C-8C8D-2F61090B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" y="1558596"/>
            <a:ext cx="6067685" cy="3709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A19BE-4E52-8934-4C47-38C25A38345F}"/>
              </a:ext>
            </a:extLst>
          </p:cNvPr>
          <p:cNvSpPr txBox="1"/>
          <p:nvPr/>
        </p:nvSpPr>
        <p:spPr>
          <a:xfrm>
            <a:off x="2030136" y="54276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EC7F99-ABFC-FA7F-7594-63EC325D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58596"/>
            <a:ext cx="6095369" cy="3709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2D3A73-C048-78E3-9390-66F48C10559E}"/>
              </a:ext>
            </a:extLst>
          </p:cNvPr>
          <p:cNvSpPr txBox="1"/>
          <p:nvPr/>
        </p:nvSpPr>
        <p:spPr>
          <a:xfrm>
            <a:off x="7963609" y="542767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형태소로 띄어쓰기 된 </a:t>
            </a:r>
            <a:r>
              <a:rPr lang="ko-KR" altLang="en-US" dirty="0"/>
              <a:t>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C6B56-FAF8-E2E6-37D5-FF54DC725D34}"/>
              </a:ext>
            </a:extLst>
          </p:cNvPr>
          <p:cNvSpPr txBox="1"/>
          <p:nvPr/>
        </p:nvSpPr>
        <p:spPr>
          <a:xfrm>
            <a:off x="1937857" y="5947117"/>
            <a:ext cx="795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형태소 데이터를 기준으로 명사 개수가 확 늘었고 조사 개수가 줄어들었다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8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58FE6-E08B-AB6E-BB20-CA42F3818B06}"/>
              </a:ext>
            </a:extLst>
          </p:cNvPr>
          <p:cNvSpPr txBox="1"/>
          <p:nvPr/>
        </p:nvSpPr>
        <p:spPr>
          <a:xfrm>
            <a:off x="640988" y="232756"/>
            <a:ext cx="114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</a:t>
            </a:r>
            <a:r>
              <a:rPr lang="en-US" altLang="ko-KR" dirty="0"/>
              <a:t>! </a:t>
            </a:r>
            <a:r>
              <a:rPr lang="ko-KR" altLang="en-US" dirty="0"/>
              <a:t>형태소 기준으로 띄어쓰기를 하면 </a:t>
            </a:r>
            <a:r>
              <a:rPr lang="en-US" altLang="ko-KR" dirty="0" err="1"/>
              <a:t>okt</a:t>
            </a:r>
            <a:r>
              <a:rPr lang="en-US" altLang="ko-KR" dirty="0"/>
              <a:t> </a:t>
            </a:r>
            <a:r>
              <a:rPr lang="ko-KR" altLang="en-US" dirty="0"/>
              <a:t>형태소 분석기가 일부 조사를 명사로 인식하여 문제가 생김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6EACCE-7111-226E-4B66-00B6C18A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85" y="933059"/>
            <a:ext cx="3258005" cy="58409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85E8F3-1B98-71C7-A4E2-B7889248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2" y="933059"/>
            <a:ext cx="7744906" cy="3685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8F0C633-00B8-1630-2A94-07388A45A5D0}"/>
                  </a:ext>
                </a:extLst>
              </p14:cNvPr>
              <p14:cNvContentPartPr/>
              <p14:nvPr/>
            </p14:nvContentPartPr>
            <p14:xfrm>
              <a:off x="5055076" y="2201003"/>
              <a:ext cx="366840" cy="2728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8F0C633-00B8-1630-2A94-07388A45A5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6436" y="2192003"/>
                <a:ext cx="384480" cy="2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886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EE8AC-366D-3AC5-AD6E-E5D01D9D03BA}"/>
              </a:ext>
            </a:extLst>
          </p:cNvPr>
          <p:cNvSpPr txBox="1"/>
          <p:nvPr/>
        </p:nvSpPr>
        <p:spPr>
          <a:xfrm>
            <a:off x="640988" y="232756"/>
            <a:ext cx="114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그러면 형태소 기준으로 띄어쓰기를 하지 말고 원본 말뭉치 그대로 처리를 하는 방법은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TfidfVectorizer</a:t>
            </a:r>
            <a:r>
              <a:rPr lang="en-US" altLang="ko-KR" dirty="0"/>
              <a:t>, </a:t>
            </a:r>
            <a:r>
              <a:rPr lang="en-US" altLang="ko-KR" dirty="0" err="1"/>
              <a:t>CounterVectorizer</a:t>
            </a:r>
            <a:r>
              <a:rPr lang="ko-KR" altLang="en-US" dirty="0"/>
              <a:t>에 </a:t>
            </a:r>
            <a:r>
              <a:rPr lang="en-US" altLang="ko-KR" dirty="0"/>
              <a:t>tokenizer, vocabulary </a:t>
            </a:r>
            <a:r>
              <a:rPr lang="ko-KR" altLang="en-US" dirty="0"/>
              <a:t>파라미터를 사용하여 해결할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B21669-3207-8FB2-0422-18C070EE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2" y="2641582"/>
            <a:ext cx="10184949" cy="3731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BFE979-58AB-DEFE-4CC8-B1A327A8C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2" y="795466"/>
            <a:ext cx="10184949" cy="197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216B5E-7F07-9444-D0F0-305AB8ABE111}"/>
              </a:ext>
            </a:extLst>
          </p:cNvPr>
          <p:cNvSpPr txBox="1"/>
          <p:nvPr/>
        </p:nvSpPr>
        <p:spPr>
          <a:xfrm>
            <a:off x="570451" y="6440578"/>
            <a:ext cx="94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Okt</a:t>
            </a:r>
            <a:r>
              <a:rPr lang="ko-KR" altLang="en-US" dirty="0"/>
              <a:t>가 문서의 품사를 </a:t>
            </a:r>
            <a:r>
              <a:rPr lang="en-US" altLang="ko-KR" dirty="0"/>
              <a:t>Noun(</a:t>
            </a:r>
            <a:r>
              <a:rPr lang="ko-KR" altLang="en-US" dirty="0"/>
              <a:t>명사</a:t>
            </a:r>
            <a:r>
              <a:rPr lang="en-US" altLang="ko-KR" dirty="0"/>
              <a:t>)</a:t>
            </a:r>
            <a:r>
              <a:rPr lang="ko-KR" altLang="en-US" dirty="0"/>
              <a:t>로 판별한 토큰들만 사전으로 등록되어 희소 벡터로 산출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661FB7F-5F67-3A4B-5795-CDA3AE786B07}"/>
                  </a:ext>
                </a:extLst>
              </p14:cNvPr>
              <p14:cNvContentPartPr/>
              <p14:nvPr/>
            </p14:nvContentPartPr>
            <p14:xfrm>
              <a:off x="7130560" y="1350307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661FB7F-5F67-3A4B-5795-CDA3AE786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1560" y="13416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566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D2FD8-83AE-F256-7D9E-43F1FBB09C81}"/>
              </a:ext>
            </a:extLst>
          </p:cNvPr>
          <p:cNvSpPr txBox="1"/>
          <p:nvPr/>
        </p:nvSpPr>
        <p:spPr>
          <a:xfrm>
            <a:off x="640988" y="232756"/>
            <a:ext cx="114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영어로 된 사전도 </a:t>
            </a:r>
            <a:r>
              <a:rPr lang="ko-KR" altLang="en-US" dirty="0" err="1"/>
              <a:t>넣고싶을</a:t>
            </a:r>
            <a:r>
              <a:rPr lang="ko-KR" altLang="en-US" dirty="0"/>
              <a:t> 때 </a:t>
            </a:r>
            <a:r>
              <a:rPr lang="en-US" altLang="ko-KR" dirty="0"/>
              <a:t>vocabulary </a:t>
            </a:r>
            <a:r>
              <a:rPr lang="ko-KR" altLang="en-US" dirty="0"/>
              <a:t>파라미터를 이용한다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F65EF-BBDC-F007-D093-A2D4495B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88" y="1029048"/>
            <a:ext cx="8535591" cy="1276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12C68-060A-44B4-5143-CA18FB47EAA3}"/>
              </a:ext>
            </a:extLst>
          </p:cNvPr>
          <p:cNvSpPr txBox="1"/>
          <p:nvPr/>
        </p:nvSpPr>
        <p:spPr>
          <a:xfrm>
            <a:off x="640988" y="2386274"/>
            <a:ext cx="987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en-US" altLang="ko-KR" dirty="0" err="1"/>
              <a:t>Kv</a:t>
            </a:r>
            <a:r>
              <a:rPr lang="en-US" altLang="ko-KR" dirty="0"/>
              <a:t>, rpm</a:t>
            </a:r>
            <a:r>
              <a:rPr lang="ko-KR" altLang="en-US" dirty="0"/>
              <a:t>으로 된</a:t>
            </a:r>
            <a:r>
              <a:rPr lang="en-US" altLang="ko-KR" dirty="0"/>
              <a:t> </a:t>
            </a:r>
            <a:r>
              <a:rPr lang="ko-KR" altLang="en-US" dirty="0"/>
              <a:t>특이한 영어 단위와 한글 사이에 있는 영문은 어떻게 처리 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파이썬 라이브러리 </a:t>
            </a:r>
            <a:r>
              <a:rPr lang="en-US" altLang="ko-KR" dirty="0" err="1"/>
              <a:t>nltk.tokenize.RegexpTokenizer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  <a:r>
              <a:rPr lang="ko-KR" altLang="en-US" dirty="0"/>
              <a:t>쉽게 설명하면 정규표현식으로 자연어 처리를 할 수 있는 클래스이다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3E1AA6-25D8-2EDB-A2F3-2FC76977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8" y="3552159"/>
            <a:ext cx="853559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90912C-3FCC-CFD4-01CE-A594F2C9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9" y="566830"/>
            <a:ext cx="10069200" cy="22107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673F0D-C233-4F5C-5A1F-CFDC774C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9" y="2777536"/>
            <a:ext cx="10069199" cy="3999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BA6C9-67DB-1AD7-D896-018F1959C0CD}"/>
              </a:ext>
            </a:extLst>
          </p:cNvPr>
          <p:cNvSpPr txBox="1"/>
          <p:nvPr/>
        </p:nvSpPr>
        <p:spPr>
          <a:xfrm>
            <a:off x="640988" y="232756"/>
            <a:ext cx="114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1493</a:t>
            </a:r>
            <a:r>
              <a:rPr lang="ko-KR" altLang="en-US" dirty="0"/>
              <a:t>개의 한국어 명사와 정규표현식으로 추출한 세 글자 이상의 영어 사전</a:t>
            </a:r>
            <a:r>
              <a:rPr lang="en-US" altLang="ko-KR" dirty="0"/>
              <a:t>,</a:t>
            </a:r>
            <a:r>
              <a:rPr lang="ko-KR" altLang="en-US" dirty="0"/>
              <a:t> 총 </a:t>
            </a:r>
            <a:r>
              <a:rPr lang="en-US" altLang="ko-KR" dirty="0"/>
              <a:t>1526</a:t>
            </a:r>
            <a:r>
              <a:rPr lang="ko-KR" altLang="en-US" dirty="0"/>
              <a:t>개로 벡터화 한 모습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286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3E5D3-0842-1ECA-8096-F9B3552208D5}"/>
              </a:ext>
            </a:extLst>
          </p:cNvPr>
          <p:cNvSpPr txBox="1"/>
          <p:nvPr/>
        </p:nvSpPr>
        <p:spPr>
          <a:xfrm>
            <a:off x="3770684" y="559837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프로젝트 수행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703DC-B150-5A19-2249-B7A3BBA61E5E}"/>
              </a:ext>
            </a:extLst>
          </p:cNvPr>
          <p:cNvSpPr txBox="1"/>
          <p:nvPr/>
        </p:nvSpPr>
        <p:spPr>
          <a:xfrm>
            <a:off x="793102" y="2062065"/>
            <a:ext cx="11234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9</a:t>
            </a:r>
            <a:r>
              <a:rPr lang="ko-KR" altLang="en-US" sz="2000" dirty="0"/>
              <a:t>월 </a:t>
            </a:r>
            <a:r>
              <a:rPr lang="en-US" altLang="ko-KR" sz="2000" dirty="0"/>
              <a:t>27</a:t>
            </a:r>
            <a:r>
              <a:rPr lang="ko-KR" altLang="en-US" sz="2000" dirty="0"/>
              <a:t>일 </a:t>
            </a:r>
            <a:r>
              <a:rPr lang="en-US" altLang="ko-KR" sz="2000" dirty="0"/>
              <a:t>~ </a:t>
            </a:r>
            <a:r>
              <a:rPr lang="ko-KR" altLang="en-US" sz="2000" dirty="0"/>
              <a:t>현재 진행중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9</a:t>
            </a:r>
            <a:r>
              <a:rPr lang="ko-KR" altLang="en-US" sz="2000" dirty="0"/>
              <a:t>월 이전에는 소리 관련 프로젝트를 수행 중 어려움을 느껴 해당 프로젝트를 진행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카운트 기반의 문서 표현 및 희소 벡터의 </a:t>
            </a:r>
            <a:r>
              <a:rPr lang="en-US" altLang="ko-KR" sz="2000" dirty="0"/>
              <a:t>LAS(</a:t>
            </a:r>
            <a:r>
              <a:rPr lang="ko-KR" altLang="en-US" sz="2000" dirty="0"/>
              <a:t>잠재 의미 분석</a:t>
            </a:r>
            <a:r>
              <a:rPr lang="en-US" altLang="ko-KR" sz="2000" dirty="0"/>
              <a:t>)</a:t>
            </a:r>
            <a:r>
              <a:rPr lang="ko-KR" altLang="en-US" sz="2000" dirty="0"/>
              <a:t>차원 축소까지 공부 함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LSA </a:t>
            </a:r>
            <a:r>
              <a:rPr lang="ko-KR" altLang="en-US" sz="2000" dirty="0"/>
              <a:t>부분은 부족함을 느껴 </a:t>
            </a:r>
            <a:r>
              <a:rPr lang="en-US" altLang="ko-KR" sz="2000" dirty="0"/>
              <a:t>PPT</a:t>
            </a:r>
            <a:r>
              <a:rPr lang="ko-KR" altLang="en-US" sz="2000" dirty="0"/>
              <a:t>에서 제외함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문맥을 반영하는 </a:t>
            </a:r>
            <a:r>
              <a:rPr lang="en-US" altLang="ko-KR" sz="2000" dirty="0"/>
              <a:t>RNN</a:t>
            </a:r>
            <a:r>
              <a:rPr lang="ko-KR" altLang="en-US" sz="2000" dirty="0"/>
              <a:t>과 같은 딥러닝 기술 및 문서 자체를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하는 </a:t>
            </a:r>
            <a:r>
              <a:rPr lang="en-US" altLang="ko-KR" sz="2000" dirty="0"/>
              <a:t>Word2Vec</a:t>
            </a:r>
            <a:r>
              <a:rPr lang="ko-KR" altLang="en-US" sz="2000" dirty="0"/>
              <a:t>은 아직 시행하지 않음</a:t>
            </a:r>
            <a:endParaRPr lang="en-US" altLang="ko-KR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2D301FA-CDB9-1CAC-6EE2-FDBC63D2A256}"/>
                  </a:ext>
                </a:extLst>
              </p14:cNvPr>
              <p14:cNvContentPartPr/>
              <p14:nvPr/>
            </p14:nvContentPartPr>
            <p14:xfrm>
              <a:off x="6164320" y="2826918"/>
              <a:ext cx="18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2D301FA-CDB9-1CAC-6EE2-FDBC63D2A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5320" y="2817918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341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3BCC89-F6F6-ACBB-3020-E61E5CF7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823549"/>
            <a:ext cx="11926964" cy="5210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43472-D3A5-C6BF-26D1-9DA23F9A5CB9}"/>
              </a:ext>
            </a:extLst>
          </p:cNvPr>
          <p:cNvSpPr txBox="1"/>
          <p:nvPr/>
        </p:nvSpPr>
        <p:spPr>
          <a:xfrm>
            <a:off x="640988" y="232756"/>
            <a:ext cx="114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이에 대한 유사도 평가를 높은 순으로 나열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7796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63AA46-23CA-7E52-88B4-3C53E5375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499"/>
            <a:ext cx="12192000" cy="5307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37B077-26C1-596F-1F1E-66F9A00EBAE1}"/>
              </a:ext>
            </a:extLst>
          </p:cNvPr>
          <p:cNvSpPr txBox="1"/>
          <p:nvPr/>
        </p:nvSpPr>
        <p:spPr>
          <a:xfrm>
            <a:off x="640988" y="232756"/>
            <a:ext cx="114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명사</a:t>
            </a:r>
            <a:r>
              <a:rPr lang="en-US" altLang="ko-KR" dirty="0"/>
              <a:t>, </a:t>
            </a:r>
            <a:r>
              <a:rPr lang="ko-KR" altLang="en-US" dirty="0"/>
              <a:t>동사</a:t>
            </a:r>
            <a:r>
              <a:rPr lang="en-US" altLang="ko-KR" dirty="0"/>
              <a:t>, </a:t>
            </a:r>
            <a:r>
              <a:rPr lang="ko-KR" altLang="en-US" dirty="0"/>
              <a:t>형용사</a:t>
            </a:r>
            <a:r>
              <a:rPr lang="en-US" altLang="ko-KR" dirty="0"/>
              <a:t>, </a:t>
            </a:r>
            <a:r>
              <a:rPr lang="ko-KR" altLang="en-US" dirty="0"/>
              <a:t> 대한 유사도 평가를 높은 순으로 나열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598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D7B7F2-D228-3EFB-FA0B-EDC15614C9C3}"/>
              </a:ext>
            </a:extLst>
          </p:cNvPr>
          <p:cNvSpPr txBox="1"/>
          <p:nvPr/>
        </p:nvSpPr>
        <p:spPr>
          <a:xfrm>
            <a:off x="615820" y="388405"/>
            <a:ext cx="781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벡터화 </a:t>
            </a:r>
            <a:r>
              <a:rPr lang="en-US" altLang="ko-KR" dirty="0"/>
              <a:t>1-gram </a:t>
            </a:r>
            <a:r>
              <a:rPr lang="ko-KR" altLang="en-US" dirty="0"/>
              <a:t>일 때의 코사인 유사도</a:t>
            </a:r>
            <a:r>
              <a:rPr lang="en-US" altLang="ko-KR" dirty="0"/>
              <a:t>,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실험 결과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D1671-A456-3B15-EB9B-9707AC0024CF}"/>
              </a:ext>
            </a:extLst>
          </p:cNvPr>
          <p:cNvSpPr txBox="1"/>
          <p:nvPr/>
        </p:nvSpPr>
        <p:spPr>
          <a:xfrm>
            <a:off x="2507602" y="127812"/>
            <a:ext cx="755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'라디에이터 캡의 압력스프링 장력이 약화되었을 때 나타나는 현상은?'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9060B6-1CB4-DCC3-9F3E-863035E8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91" y="1197181"/>
            <a:ext cx="9011908" cy="2572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B565C3-5831-DE8F-410B-7BC44CB1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91" y="3931736"/>
            <a:ext cx="9011908" cy="26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68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FD514-9B9A-80FD-F298-02A821AFDCDD}"/>
              </a:ext>
            </a:extLst>
          </p:cNvPr>
          <p:cNvSpPr txBox="1"/>
          <p:nvPr/>
        </p:nvSpPr>
        <p:spPr>
          <a:xfrm>
            <a:off x="615820" y="388405"/>
            <a:ext cx="781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벡터화 </a:t>
            </a:r>
            <a:r>
              <a:rPr lang="en-US" altLang="ko-KR" dirty="0"/>
              <a:t>2-gram </a:t>
            </a:r>
            <a:r>
              <a:rPr lang="ko-KR" altLang="en-US" dirty="0"/>
              <a:t>일 때의 코사인 유사도</a:t>
            </a:r>
            <a:r>
              <a:rPr lang="en-US" altLang="ko-KR" dirty="0"/>
              <a:t>,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실험 결과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1AB49-F228-ABE3-99F8-94A1DF943DBB}"/>
              </a:ext>
            </a:extLst>
          </p:cNvPr>
          <p:cNvSpPr txBox="1"/>
          <p:nvPr/>
        </p:nvSpPr>
        <p:spPr>
          <a:xfrm>
            <a:off x="2507602" y="127812"/>
            <a:ext cx="755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'라디에이터 캡의 압력스프링 장력이 약화되었을 때 나타나는 현상은?'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345D7-F42D-AA20-08D9-D0542485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44" y="1135938"/>
            <a:ext cx="9135750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9AE679-B8AC-A20B-B892-933D5895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60" y="4034237"/>
            <a:ext cx="918131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2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04A29-A6AA-FA8F-B175-CA14E5F4B89C}"/>
              </a:ext>
            </a:extLst>
          </p:cNvPr>
          <p:cNvSpPr txBox="1"/>
          <p:nvPr/>
        </p:nvSpPr>
        <p:spPr>
          <a:xfrm>
            <a:off x="640988" y="232756"/>
            <a:ext cx="11433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모델링 보다는 전처리에 집중하여 다양한 파라미터들을 적용해 봄 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차후 </a:t>
            </a:r>
            <a:r>
              <a:rPr lang="en-US" altLang="ko-KR" dirty="0"/>
              <a:t>LSA, RNN, Word2Vec</a:t>
            </a:r>
            <a:r>
              <a:rPr lang="ko-KR" altLang="en-US" dirty="0"/>
              <a:t>을 진행하여 희소 벡터의 차원 축소와 시퀀스 기반의 모델을 </a:t>
            </a:r>
            <a:r>
              <a:rPr lang="ko-KR" altLang="en-US" dirty="0" err="1"/>
              <a:t>익히는게</a:t>
            </a:r>
            <a:r>
              <a:rPr lang="ko-KR" altLang="en-US" dirty="0"/>
              <a:t> 과제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C2835-0DF3-14F5-635C-B4B1505B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1" y="1979802"/>
            <a:ext cx="9708866" cy="48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9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861B7-CA52-AC7A-766F-07AFE237B1D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BEFE389-7F27-DC87-F60C-727A526DB1EE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8000" dirty="0"/>
          </a:p>
          <a:p>
            <a:pPr algn="ctr"/>
            <a:r>
              <a:rPr lang="en-US" altLang="ko-KR" sz="8000" dirty="0"/>
              <a:t>Q &amp; 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3653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49956C-E993-A1DE-9CCA-CDC75053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0" y="2936147"/>
            <a:ext cx="5678060" cy="3898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30B7D-B5ED-BF5D-76B1-C21AF658F447}"/>
              </a:ext>
            </a:extLst>
          </p:cNvPr>
          <p:cNvSpPr txBox="1"/>
          <p:nvPr/>
        </p:nvSpPr>
        <p:spPr>
          <a:xfrm>
            <a:off x="501165" y="1132514"/>
            <a:ext cx="118192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데이터는 </a:t>
            </a:r>
            <a:r>
              <a:rPr lang="en-US" altLang="ko-KR" dirty="0"/>
              <a:t>04</a:t>
            </a:r>
            <a:r>
              <a:rPr lang="ko-KR" altLang="en-US" dirty="0"/>
              <a:t>년 </a:t>
            </a:r>
            <a:r>
              <a:rPr lang="en-US" altLang="ko-KR" dirty="0"/>
              <a:t>~ 11</a:t>
            </a:r>
            <a:r>
              <a:rPr lang="ko-KR" altLang="en-US" dirty="0"/>
              <a:t>년 지게차운전기능사</a:t>
            </a:r>
            <a:r>
              <a:rPr lang="en-US" altLang="ko-KR" dirty="0"/>
              <a:t>(</a:t>
            </a:r>
            <a:r>
              <a:rPr lang="ko-KR" altLang="en-US" dirty="0"/>
              <a:t>필기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26</a:t>
            </a:r>
            <a:r>
              <a:rPr lang="ko-KR" altLang="en-US" dirty="0"/>
              <a:t>개의 시험지 데이터를 구함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1560</a:t>
            </a:r>
            <a:r>
              <a:rPr lang="ko-KR" altLang="en-US" dirty="0"/>
              <a:t>개의 문서 추출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자격증 웹페이지에 널리 알려져 있는 </a:t>
            </a:r>
            <a:r>
              <a:rPr lang="en-US" altLang="ko-KR" dirty="0" err="1"/>
              <a:t>cbt</a:t>
            </a:r>
            <a:r>
              <a:rPr lang="ko-KR" altLang="en-US" dirty="0"/>
              <a:t>웹사이트를 이용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문제들을 웹 </a:t>
            </a:r>
            <a:r>
              <a:rPr lang="ko-KR" altLang="en-US" dirty="0" err="1"/>
              <a:t>크롤링을</a:t>
            </a:r>
            <a:r>
              <a:rPr lang="ko-KR" altLang="en-US" dirty="0"/>
              <a:t> 통해 텍스트 추출하려 했지만 </a:t>
            </a:r>
            <a:r>
              <a:rPr lang="en-US" altLang="ko-KR" dirty="0" err="1"/>
              <a:t>cbt</a:t>
            </a:r>
            <a:r>
              <a:rPr lang="en-US" altLang="ko-KR" dirty="0"/>
              <a:t> </a:t>
            </a:r>
            <a:r>
              <a:rPr lang="ko-KR" altLang="en-US" dirty="0"/>
              <a:t>관리자님이 안된다는 메일을 보내셔서 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en-US" altLang="ko-KR" dirty="0"/>
              <a:t> </a:t>
            </a:r>
            <a:r>
              <a:rPr lang="ko-KR" altLang="en-US" dirty="0"/>
              <a:t>문제집을</a:t>
            </a:r>
            <a:endParaRPr lang="en-US" altLang="ko-KR" dirty="0"/>
          </a:p>
          <a:p>
            <a:r>
              <a:rPr lang="ko-KR" altLang="en-US" dirty="0"/>
              <a:t>하나 </a:t>
            </a:r>
            <a:r>
              <a:rPr lang="ko-KR" altLang="en-US" dirty="0" err="1"/>
              <a:t>하나</a:t>
            </a:r>
            <a:r>
              <a:rPr lang="ko-KR" altLang="en-US" dirty="0"/>
              <a:t> 다운로드 한 뒤 해당 파일을 </a:t>
            </a:r>
            <a:r>
              <a:rPr lang="en-US" altLang="ko-KR" dirty="0"/>
              <a:t>html</a:t>
            </a:r>
            <a:r>
              <a:rPr lang="ko-KR" altLang="en-US" dirty="0"/>
              <a:t>로 변환하고 </a:t>
            </a: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라이브러리로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DE3E3D-AB86-C31A-DFAC-B639D0B9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25" y="2936147"/>
            <a:ext cx="4889240" cy="3898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1AE7F2-11B5-A345-63FE-1F52880E3847}"/>
              </a:ext>
            </a:extLst>
          </p:cNvPr>
          <p:cNvSpPr txBox="1"/>
          <p:nvPr/>
        </p:nvSpPr>
        <p:spPr>
          <a:xfrm>
            <a:off x="3770684" y="424628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데이터 추출 과정</a:t>
            </a:r>
          </a:p>
        </p:txBody>
      </p:sp>
    </p:spTree>
    <p:extLst>
      <p:ext uri="{BB962C8B-B14F-4D97-AF65-F5344CB8AC3E}">
        <p14:creationId xmlns:p14="http://schemas.microsoft.com/office/powerpoint/2010/main" val="36927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9BD6CC1-5D6D-076C-3C5C-26F7B326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9607"/>
            <a:ext cx="3114869" cy="3114869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6D9C4A0-814B-08BB-C06E-3568719AFA51}"/>
              </a:ext>
            </a:extLst>
          </p:cNvPr>
          <p:cNvSpPr/>
          <p:nvPr/>
        </p:nvSpPr>
        <p:spPr>
          <a:xfrm>
            <a:off x="886065" y="1873305"/>
            <a:ext cx="2155372" cy="1670179"/>
          </a:xfrm>
          <a:prstGeom prst="wedgeRectCallo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F9536-CF7F-C045-866F-DC7E9C2F38BB}"/>
              </a:ext>
            </a:extLst>
          </p:cNvPr>
          <p:cNvSpPr txBox="1"/>
          <p:nvPr/>
        </p:nvSpPr>
        <p:spPr>
          <a:xfrm>
            <a:off x="1085145" y="2523728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컴퓨터야 안녕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D84E9C-6252-9787-1E7E-B2AF65DCB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161" y="2708394"/>
            <a:ext cx="4980059" cy="4980059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32350E1C-E901-3737-556E-F8955C3390F8}"/>
              </a:ext>
            </a:extLst>
          </p:cNvPr>
          <p:cNvSpPr/>
          <p:nvPr/>
        </p:nvSpPr>
        <p:spPr>
          <a:xfrm>
            <a:off x="7820294" y="1688638"/>
            <a:ext cx="2155372" cy="1670179"/>
          </a:xfrm>
          <a:prstGeom prst="wedgeRectCallo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34FD5-33D1-D419-E94C-F7EDFD8C6A55}"/>
              </a:ext>
            </a:extLst>
          </p:cNvPr>
          <p:cNvSpPr txBox="1"/>
          <p:nvPr/>
        </p:nvSpPr>
        <p:spPr>
          <a:xfrm>
            <a:off x="8294914" y="2062062"/>
            <a:ext cx="1203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1010101</a:t>
            </a:r>
          </a:p>
          <a:p>
            <a:r>
              <a:rPr lang="en-US" altLang="ko-KR" dirty="0"/>
              <a:t>1010101</a:t>
            </a:r>
          </a:p>
          <a:p>
            <a:r>
              <a:rPr lang="en-US" altLang="ko-KR" dirty="0"/>
              <a:t>0001010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81E9366-4F6A-4BB3-8DE3-F3B4F74FD5AE}"/>
              </a:ext>
            </a:extLst>
          </p:cNvPr>
          <p:cNvCxnSpPr/>
          <p:nvPr/>
        </p:nvCxnSpPr>
        <p:spPr>
          <a:xfrm>
            <a:off x="2910980" y="4588778"/>
            <a:ext cx="33052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26578D-F453-55E3-5E80-DD605C60996A}"/>
              </a:ext>
            </a:extLst>
          </p:cNvPr>
          <p:cNvSpPr txBox="1"/>
          <p:nvPr/>
        </p:nvSpPr>
        <p:spPr>
          <a:xfrm>
            <a:off x="3766140" y="4038441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컴퓨터야 안녕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944EB2-08BE-7A17-A84F-E002DB33AAD5}"/>
              </a:ext>
            </a:extLst>
          </p:cNvPr>
          <p:cNvSpPr txBox="1"/>
          <p:nvPr/>
        </p:nvSpPr>
        <p:spPr>
          <a:xfrm>
            <a:off x="10415271" y="3275664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??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16708-801D-0464-1C94-9D7F933A0920}"/>
              </a:ext>
            </a:extLst>
          </p:cNvPr>
          <p:cNvSpPr txBox="1"/>
          <p:nvPr/>
        </p:nvSpPr>
        <p:spPr>
          <a:xfrm>
            <a:off x="615820" y="26631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비정형 데이터의 딜레마</a:t>
            </a:r>
          </a:p>
        </p:txBody>
      </p:sp>
    </p:spTree>
    <p:extLst>
      <p:ext uri="{BB962C8B-B14F-4D97-AF65-F5344CB8AC3E}">
        <p14:creationId xmlns:p14="http://schemas.microsoft.com/office/powerpoint/2010/main" val="192910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ED6678-4EA8-8983-6E23-4B171991F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8" y="3771122"/>
            <a:ext cx="3086878" cy="3086878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9B366BF2-1AFE-D208-76DC-4958E909A150}"/>
              </a:ext>
            </a:extLst>
          </p:cNvPr>
          <p:cNvSpPr/>
          <p:nvPr/>
        </p:nvSpPr>
        <p:spPr>
          <a:xfrm>
            <a:off x="886065" y="2425959"/>
            <a:ext cx="1757212" cy="1117525"/>
          </a:xfrm>
          <a:prstGeom prst="wedgeRectCallo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6DFBF-8D76-1555-0628-5F457A4B52AA}"/>
              </a:ext>
            </a:extLst>
          </p:cNvPr>
          <p:cNvSpPr txBox="1"/>
          <p:nvPr/>
        </p:nvSpPr>
        <p:spPr>
          <a:xfrm>
            <a:off x="886065" y="2800055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컴퓨터야 안녕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309FC-3725-5F49-7654-D21DB012F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90" y="4064363"/>
            <a:ext cx="3314517" cy="3314517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9E58942-1CC4-3096-4BDA-CF022E5B32F8}"/>
              </a:ext>
            </a:extLst>
          </p:cNvPr>
          <p:cNvSpPr/>
          <p:nvPr/>
        </p:nvSpPr>
        <p:spPr>
          <a:xfrm>
            <a:off x="6922920" y="2800055"/>
            <a:ext cx="2347799" cy="1418254"/>
          </a:xfrm>
          <a:prstGeom prst="wedgeRectCallo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FA5C2E-6877-90EE-072C-82B1CC75D551}"/>
              </a:ext>
            </a:extLst>
          </p:cNvPr>
          <p:cNvCxnSpPr>
            <a:cxnSpLocks/>
          </p:cNvCxnSpPr>
          <p:nvPr/>
        </p:nvCxnSpPr>
        <p:spPr>
          <a:xfrm flipV="1">
            <a:off x="1700886" y="1209077"/>
            <a:ext cx="1246034" cy="1216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4C8EB7-AB7F-F4B8-F086-45DE033B184B}"/>
              </a:ext>
            </a:extLst>
          </p:cNvPr>
          <p:cNvSpPr txBox="1"/>
          <p:nvPr/>
        </p:nvSpPr>
        <p:spPr>
          <a:xfrm>
            <a:off x="238511" y="1186624"/>
            <a:ext cx="2329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사용자가 원하는 문장을 배열 변환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7338C-034E-6977-A360-20225B4703BE}"/>
              </a:ext>
            </a:extLst>
          </p:cNvPr>
          <p:cNvSpPr txBox="1"/>
          <p:nvPr/>
        </p:nvSpPr>
        <p:spPr>
          <a:xfrm>
            <a:off x="2991706" y="835144"/>
            <a:ext cx="215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 0, 1, 1]</a:t>
            </a:r>
            <a:endParaRPr lang="ko-KR" altLang="en-US" sz="2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6B0AAC-4279-F0C9-2521-C28034FB27C3}"/>
              </a:ext>
            </a:extLst>
          </p:cNvPr>
          <p:cNvCxnSpPr>
            <a:cxnSpLocks/>
          </p:cNvCxnSpPr>
          <p:nvPr/>
        </p:nvCxnSpPr>
        <p:spPr>
          <a:xfrm>
            <a:off x="4807055" y="1224111"/>
            <a:ext cx="2115866" cy="14351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122236-E1CC-6683-5DC2-3122D86E5A4B}"/>
              </a:ext>
            </a:extLst>
          </p:cNvPr>
          <p:cNvSpPr txBox="1"/>
          <p:nvPr/>
        </p:nvSpPr>
        <p:spPr>
          <a:xfrm>
            <a:off x="5193418" y="1024411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변환한 배열을 컴퓨터에게 전달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74D9DB-D533-2CA6-2F2A-910BF2C3D8A2}"/>
              </a:ext>
            </a:extLst>
          </p:cNvPr>
          <p:cNvSpPr txBox="1"/>
          <p:nvPr/>
        </p:nvSpPr>
        <p:spPr>
          <a:xfrm>
            <a:off x="4692817" y="2565653"/>
            <a:ext cx="1924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사용자가 </a:t>
            </a:r>
            <a:endParaRPr lang="en-US" altLang="ko-KR" dirty="0"/>
          </a:p>
          <a:p>
            <a:r>
              <a:rPr lang="ko-KR" altLang="en-US" dirty="0"/>
              <a:t>원하는 작업을 컴퓨터가 </a:t>
            </a:r>
            <a:r>
              <a:rPr lang="en-US" altLang="ko-KR" dirty="0"/>
              <a:t>AI </a:t>
            </a:r>
            <a:r>
              <a:rPr lang="ko-KR" altLang="en-US" dirty="0"/>
              <a:t>모델링 기반수행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해당 예는 질문에 대한 대답을 하는 자연어 처리 모델을 구현했다고 가정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11CF9-10C0-1F6F-EABB-B01250332468}"/>
              </a:ext>
            </a:extLst>
          </p:cNvPr>
          <p:cNvSpPr txBox="1"/>
          <p:nvPr/>
        </p:nvSpPr>
        <p:spPr>
          <a:xfrm>
            <a:off x="6922921" y="2967921"/>
            <a:ext cx="215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1, 0]</a:t>
            </a:r>
          </a:p>
          <a:p>
            <a:endParaRPr lang="en-US" altLang="ko-KR" dirty="0"/>
          </a:p>
          <a:p>
            <a:r>
              <a:rPr lang="en-US" altLang="ko-KR" dirty="0"/>
              <a:t>Conversion : ‘</a:t>
            </a:r>
            <a:r>
              <a:rPr lang="ko-KR" altLang="en-US" dirty="0"/>
              <a:t>안녕</a:t>
            </a:r>
            <a:r>
              <a:rPr lang="en-US" altLang="ko-KR" dirty="0"/>
              <a:t>!’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F558A4-1482-6061-3F9F-A8D01B7251F2}"/>
              </a:ext>
            </a:extLst>
          </p:cNvPr>
          <p:cNvSpPr txBox="1"/>
          <p:nvPr/>
        </p:nvSpPr>
        <p:spPr>
          <a:xfrm>
            <a:off x="7192242" y="2061391"/>
            <a:ext cx="47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모델에 의해 출력 배열 </a:t>
            </a:r>
            <a:r>
              <a:rPr lang="en-US" altLang="ko-KR" dirty="0"/>
              <a:t>[0, 1, 1, 0] </a:t>
            </a:r>
            <a:r>
              <a:rPr lang="ko-KR" altLang="en-US" dirty="0"/>
              <a:t>산출 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A92A5C-3C3E-4146-0194-DEF5F0499CB0}"/>
              </a:ext>
            </a:extLst>
          </p:cNvPr>
          <p:cNvCxnSpPr>
            <a:cxnSpLocks/>
          </p:cNvCxnSpPr>
          <p:nvPr/>
        </p:nvCxnSpPr>
        <p:spPr>
          <a:xfrm flipH="1">
            <a:off x="2806133" y="5871501"/>
            <a:ext cx="43504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9480FF-0614-9AB4-3890-6772A1B3F494}"/>
              </a:ext>
            </a:extLst>
          </p:cNvPr>
          <p:cNvSpPr txBox="1"/>
          <p:nvPr/>
        </p:nvSpPr>
        <p:spPr>
          <a:xfrm>
            <a:off x="3658363" y="6016601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출력 배열을 자연어로 </a:t>
            </a:r>
            <a:endParaRPr lang="en-US" altLang="ko-KR" dirty="0"/>
          </a:p>
          <a:p>
            <a:r>
              <a:rPr lang="ko-KR" altLang="en-US" dirty="0"/>
              <a:t>처리하여 전달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B0F95-B687-08DC-FD33-58A35093B0F2}"/>
              </a:ext>
            </a:extLst>
          </p:cNvPr>
          <p:cNvSpPr txBox="1"/>
          <p:nvPr/>
        </p:nvSpPr>
        <p:spPr>
          <a:xfrm>
            <a:off x="615820" y="26631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비정형 데이터의 딜레마</a:t>
            </a:r>
          </a:p>
        </p:txBody>
      </p:sp>
    </p:spTree>
    <p:extLst>
      <p:ext uri="{BB962C8B-B14F-4D97-AF65-F5344CB8AC3E}">
        <p14:creationId xmlns:p14="http://schemas.microsoft.com/office/powerpoint/2010/main" val="106544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21A019-A462-A340-B950-88B63D32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59" y="2202025"/>
            <a:ext cx="10084401" cy="2306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D9BB5-2869-2A45-9CED-BA142C6FE5CB}"/>
              </a:ext>
            </a:extLst>
          </p:cNvPr>
          <p:cNvSpPr txBox="1"/>
          <p:nvPr/>
        </p:nvSpPr>
        <p:spPr>
          <a:xfrm>
            <a:off x="615820" y="26631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자연어 처리의 일반적인 프로세스</a:t>
            </a:r>
          </a:p>
        </p:txBody>
      </p:sp>
    </p:spTree>
    <p:extLst>
      <p:ext uri="{BB962C8B-B14F-4D97-AF65-F5344CB8AC3E}">
        <p14:creationId xmlns:p14="http://schemas.microsoft.com/office/powerpoint/2010/main" val="374851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69942-A37D-6BEF-CFA1-FCAA30E793BA}"/>
              </a:ext>
            </a:extLst>
          </p:cNvPr>
          <p:cNvSpPr txBox="1"/>
          <p:nvPr/>
        </p:nvSpPr>
        <p:spPr>
          <a:xfrm>
            <a:off x="615820" y="26631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텍스트 추출 및 클렌징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AA8C5-86DE-B934-5C4D-32C42EB8CA53}"/>
              </a:ext>
            </a:extLst>
          </p:cNvPr>
          <p:cNvSpPr txBox="1"/>
          <p:nvPr/>
        </p:nvSpPr>
        <p:spPr>
          <a:xfrm>
            <a:off x="275689" y="671422"/>
            <a:ext cx="1177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HTML </a:t>
            </a:r>
            <a:r>
              <a:rPr lang="ko-KR" altLang="en-US" dirty="0"/>
              <a:t>태그나 기타 노이즈를 제거하는 단계이다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아래의 예를 들면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FF0000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/>
              <a:t>기관의 </a:t>
            </a:r>
            <a:r>
              <a:rPr lang="ko-KR" altLang="en-US" dirty="0" err="1"/>
              <a:t>커넥팅</a:t>
            </a:r>
            <a:r>
              <a:rPr lang="ko-KR" altLang="en-US" dirty="0"/>
              <a:t> 로드가 부러질 경우 직접 영향을 받는 곳은</a:t>
            </a:r>
            <a:r>
              <a:rPr lang="en-US" altLang="ko-KR" dirty="0"/>
              <a:t>?’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1.</a:t>
            </a:r>
            <a:r>
              <a:rPr lang="en-US" altLang="ko-KR" dirty="0"/>
              <a:t> </a:t>
            </a:r>
            <a:r>
              <a:rPr lang="ko-KR" altLang="en-US" dirty="0"/>
              <a:t>은 노이즈에 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F331BA-C28A-F3A9-38A6-3582A074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8" y="1564434"/>
            <a:ext cx="6889416" cy="50043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998DF5-C384-145F-2BB8-E6334E980A40}"/>
              </a:ext>
            </a:extLst>
          </p:cNvPr>
          <p:cNvSpPr/>
          <p:nvPr/>
        </p:nvSpPr>
        <p:spPr>
          <a:xfrm>
            <a:off x="345233" y="2639591"/>
            <a:ext cx="2778005" cy="254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282B22-DCA1-4E02-5D81-85B57DDC9CD7}"/>
              </a:ext>
            </a:extLst>
          </p:cNvPr>
          <p:cNvSpPr/>
          <p:nvPr/>
        </p:nvSpPr>
        <p:spPr>
          <a:xfrm>
            <a:off x="345233" y="3969360"/>
            <a:ext cx="3452326" cy="2466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FB4AE-F7D6-B736-2F5F-C1152AC8D934}"/>
              </a:ext>
            </a:extLst>
          </p:cNvPr>
          <p:cNvSpPr/>
          <p:nvPr/>
        </p:nvSpPr>
        <p:spPr>
          <a:xfrm>
            <a:off x="275689" y="4994988"/>
            <a:ext cx="2103617" cy="191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24BDA8-E868-8EC9-AB33-F36344BA9311}"/>
              </a:ext>
            </a:extLst>
          </p:cNvPr>
          <p:cNvSpPr/>
          <p:nvPr/>
        </p:nvSpPr>
        <p:spPr>
          <a:xfrm>
            <a:off x="275689" y="3352800"/>
            <a:ext cx="1571772" cy="191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5CB687-3516-55E0-21ED-EA13041E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81" y="1577316"/>
            <a:ext cx="4889240" cy="50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3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C1833-C95E-E1F9-7BA2-B71ECA435670}"/>
              </a:ext>
            </a:extLst>
          </p:cNvPr>
          <p:cNvSpPr txBox="1"/>
          <p:nvPr/>
        </p:nvSpPr>
        <p:spPr>
          <a:xfrm>
            <a:off x="615820" y="26631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잠깐 용어정리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9517-9AB4-8019-3C94-4F472049945C}"/>
              </a:ext>
            </a:extLst>
          </p:cNvPr>
          <p:cNvSpPr txBox="1"/>
          <p:nvPr/>
        </p:nvSpPr>
        <p:spPr>
          <a:xfrm>
            <a:off x="484678" y="1102468"/>
            <a:ext cx="8719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자연어 처리에서는 말뭉치</a:t>
            </a:r>
            <a:r>
              <a:rPr lang="en-US" altLang="ko-KR" dirty="0"/>
              <a:t>(Corpus)</a:t>
            </a:r>
            <a:r>
              <a:rPr lang="ko-KR" altLang="en-US" dirty="0"/>
              <a:t>와 문서</a:t>
            </a:r>
            <a:r>
              <a:rPr lang="en-US" altLang="ko-KR" dirty="0"/>
              <a:t>(Document) </a:t>
            </a:r>
            <a:r>
              <a:rPr lang="ko-KR" altLang="en-US" dirty="0"/>
              <a:t>라는 키워드가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말뭉치</a:t>
            </a:r>
            <a:r>
              <a:rPr lang="en-US" altLang="ko-KR" dirty="0"/>
              <a:t>(Corpus)</a:t>
            </a:r>
            <a:r>
              <a:rPr lang="ko-KR" altLang="en-US" dirty="0"/>
              <a:t>란 언어 관련 분야에서 데이터셋이나 테스트 셋을 뜻한다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문서</a:t>
            </a:r>
            <a:r>
              <a:rPr lang="en-US" altLang="ko-KR" dirty="0"/>
              <a:t>(Document)</a:t>
            </a:r>
            <a:r>
              <a:rPr lang="ko-KR" altLang="en-US" dirty="0"/>
              <a:t>란 하나의 데이터 단위이며</a:t>
            </a:r>
            <a:r>
              <a:rPr lang="en-US" altLang="ko-KR" dirty="0"/>
              <a:t>, </a:t>
            </a:r>
            <a:r>
              <a:rPr lang="ko-KR" altLang="en-US" dirty="0"/>
              <a:t>문장을 하나 또는 그 이상 포함한다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6A89D-747F-0427-0653-E79EAB1F0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7" y="2634016"/>
            <a:ext cx="4404154" cy="4223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2209EA-9FCB-4B17-CEA5-DD09050D93AD}"/>
              </a:ext>
            </a:extLst>
          </p:cNvPr>
          <p:cNvSpPr txBox="1"/>
          <p:nvPr/>
        </p:nvSpPr>
        <p:spPr>
          <a:xfrm>
            <a:off x="2988268" y="25797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한개의 말뭉치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4F8CD7-8A82-9BCB-5EF7-3A94E168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42" y="2913446"/>
            <a:ext cx="5274155" cy="230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185E74-4A81-23EC-5105-D0A95B80D47B}"/>
              </a:ext>
            </a:extLst>
          </p:cNvPr>
          <p:cNvSpPr txBox="1"/>
          <p:nvPr/>
        </p:nvSpPr>
        <p:spPr>
          <a:xfrm>
            <a:off x="4457922" y="6084826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 하나의 문장이 하나의 </a:t>
            </a:r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31B09-6E9E-3D75-5CBB-D59F5623F4AC}"/>
              </a:ext>
            </a:extLst>
          </p:cNvPr>
          <p:cNvSpPr txBox="1"/>
          <p:nvPr/>
        </p:nvSpPr>
        <p:spPr>
          <a:xfrm>
            <a:off x="9445229" y="4271256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</a:t>
            </a:r>
            <a:r>
              <a:rPr lang="ko-KR" altLang="en-US"/>
              <a:t>개의 말뭉치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91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1039</Words>
  <Application>Microsoft Office PowerPoint</Application>
  <PresentationFormat>와이드스크린</PresentationFormat>
  <Paragraphs>147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Cambria Math</vt:lpstr>
      <vt:lpstr>Office 테마</vt:lpstr>
      <vt:lpstr>입시용 유사 문제 찾기 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입시용 유사 문제 찾기  프로젝트</dc:title>
  <dc:creator>choi hyeonje</dc:creator>
  <cp:lastModifiedBy>choi hyeonje</cp:lastModifiedBy>
  <cp:revision>267</cp:revision>
  <dcterms:created xsi:type="dcterms:W3CDTF">2022-10-11T11:11:12Z</dcterms:created>
  <dcterms:modified xsi:type="dcterms:W3CDTF">2022-10-19T01:36:17Z</dcterms:modified>
</cp:coreProperties>
</file>