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13BFE8-3EE2-473B-8360-CC401F693042}" type="datetime1">
              <a:rPr lang="pl-PL" smtClean="0"/>
              <a:t>10.01.2024</a:t>
            </a:fld>
            <a:endParaRPr lang="en-US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9DC72C2-8778-44E0-A8D5-BF70BB622A0E}" type="datetime1">
              <a:rPr lang="pl-PL" smtClean="0"/>
              <a:t>10.01.2024</a:t>
            </a:fld>
            <a:endParaRPr lang="en-US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"/>
              <a:t>Kliknij, aby edytować style wzorca tekstu</a:t>
            </a:r>
            <a:endParaRPr lang="en-US"/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l-PL"/>
              <a:t>Kliknij, aby edytować styl wzorca podtytułu</a:t>
            </a:r>
            <a:endParaRPr lang="en-US" dirty="0"/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AE7E8F-A35A-46B2-A9BE-524299B2F50E}" type="datetime1">
              <a:rPr lang="pl-PL" smtClean="0"/>
              <a:t>10.01.2024</a:t>
            </a:fld>
            <a:endParaRPr lang="en-US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3602E8-8E60-4F5A-9D4B-F49E43817F18}" type="datetime1">
              <a:rPr lang="pl-PL" smtClean="0"/>
              <a:t>10.01.2024</a:t>
            </a:fld>
            <a:endParaRPr lang="en-US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253C05-66E5-44BF-A1CC-B6E179382F80}" type="datetime1">
              <a:rPr lang="pl-PL" smtClean="0"/>
              <a:t>10.01.2024</a:t>
            </a:fld>
            <a:endParaRPr lang="en-US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37154A-9283-472F-9D32-E032250E224B}" type="datetime1">
              <a:rPr lang="pl-PL" smtClean="0"/>
              <a:t>10.01.2024</a:t>
            </a:fld>
            <a:endParaRPr lang="en-US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817808-171F-49DD-90FA-9B1DDEA0460D}" type="datetime1">
              <a:rPr lang="pl-PL" smtClean="0"/>
              <a:t>10.01.2024</a:t>
            </a:fld>
            <a:endParaRPr lang="en-US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9D7E3F-871E-42B9-88FB-12D60C8B3FED}" type="datetime1">
              <a:rPr lang="pl-PL" smtClean="0"/>
              <a:t>10.01.2024</a:t>
            </a:fld>
            <a:endParaRPr lang="en-US" dirty="0"/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172BDD-02B5-48CF-A598-DDE8D9E324B3}" type="datetime1">
              <a:rPr lang="pl-PL" smtClean="0"/>
              <a:t>10.01.2024</a:t>
            </a:fld>
            <a:endParaRPr lang="en-US" dirty="0"/>
          </a:p>
        </p:txBody>
      </p:sp>
      <p:sp>
        <p:nvSpPr>
          <p:cNvPr id="11" name="Stopka — symbol zastępczy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Numer slajdu — symbol zastępczy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6" name="Data — symbol zastępczy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C9D7BB-18F8-44E5-BA28-A3609601F748}" type="datetime1">
              <a:rPr lang="pl-PL" smtClean="0"/>
              <a:t>10.01.2024</a:t>
            </a:fld>
            <a:endParaRPr lang="en-US" dirty="0"/>
          </a:p>
        </p:txBody>
      </p:sp>
      <p:sp>
        <p:nvSpPr>
          <p:cNvPr id="7" name="Stopka — symbol zastępczy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Numer slajdu — symbol zastępczy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41AFA3-ED28-409D-9F61-7C1CB062C782}" type="datetime1">
              <a:rPr lang="pl-PL" smtClean="0"/>
              <a:t>10.01.2024</a:t>
            </a:fld>
            <a:endParaRPr lang="en-US" dirty="0"/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6D2179F-AD35-466F-A681-81C59189197B}" type="datetime1">
              <a:rPr lang="pl-PL" smtClean="0"/>
              <a:t>10.01.2024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A1395F0-C132-4F04-9A22-D8E58D655E1C}" type="datetime1">
              <a:rPr lang="pl-PL" smtClean="0"/>
              <a:t>10.01.2024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"/>
              <a:t>Kliknij, aby edytować styl wzorca tytułu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l"/>
              <a:t>Kliknij, aby edytować style wzorca tekstu</a:t>
            </a:r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4E43EAF1-28E3-44EC-B370-94486815203D}" type="datetime1">
              <a:rPr lang="pl-PL" smtClean="0"/>
              <a:t>10.01.2024</a:t>
            </a:fld>
            <a:endParaRPr lang="en-US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Prostokąt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pl-PL" dirty="0"/>
              <a:t>Zarządzanie</a:t>
            </a:r>
            <a:br>
              <a:rPr lang="pl-PL" dirty="0"/>
            </a:br>
            <a:r>
              <a:rPr lang="pl-PL" dirty="0"/>
              <a:t>personelem</a:t>
            </a:r>
            <a:endParaRPr lang="pl" sz="80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p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Krystian Zborowski</a:t>
            </a:r>
          </a:p>
        </p:txBody>
      </p:sp>
      <p:pic>
        <p:nvPicPr>
          <p:cNvPr id="5" name="Obraz 4" descr="Obraz, na którym znajduje się budynek i ławka do siedzenia&#10;&#10;Automatycznie generowany opis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641621-6AB9-3124-6AC8-32681757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/>
              <a:t>Różnice między zarządzaniem personelem a zarządzaniem zasobami ludzkimi</a:t>
            </a:r>
          </a:p>
        </p:txBody>
      </p:sp>
      <p:pic>
        <p:nvPicPr>
          <p:cNvPr id="2050" name="Picture 2" descr="HR - podstawowe informacje">
            <a:extLst>
              <a:ext uri="{FF2B5EF4-FFF2-40B4-BE49-F238E27FC236}">
                <a16:creationId xmlns:a16="http://schemas.microsoft.com/office/drawing/2014/main" id="{1C0C0DD2-513E-880C-D28D-0E5DD14066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255" y="1935093"/>
            <a:ext cx="6287490" cy="444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465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6D38FB-5FB9-1BFC-0DAF-5C2A04F6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Zarządzanie personelem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C9170BF-92B0-BF3E-954D-AE5A6B246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Skupia się głównie na operacyjnych aspektach, takich jak rekrutacja, szkolenia, wynagrodzenia i oceny pracowników. Pracownik postrzegany jest głównie jako wykonawca zadań, a jego rola ogranicza się do wykonywania przydzielonych obowiązków. Relacja pracownik-pracodawca bardziej oparta na hierarchii i przepisach, a jej celem jest efektywne administrowanie personelem, utrzymanie stabilności organizacyjnej.</a:t>
            </a:r>
          </a:p>
        </p:txBody>
      </p:sp>
    </p:spTree>
    <p:extLst>
      <p:ext uri="{BB962C8B-B14F-4D97-AF65-F5344CB8AC3E}">
        <p14:creationId xmlns:p14="http://schemas.microsoft.com/office/powerpoint/2010/main" val="2507089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D42893-C96D-A544-61B6-9C85BD1B5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Zarządzanie zasobami ludzkimi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90ED6A-FCC9-A12D-2BA6-B710C28D5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Przechodzi od podejścia administracyjnego do strategicznego, traktując pracowników jako strategiczne zasoby organizacji. Obejmuje szerszy zakres działań, w tym strategiczne planowanie zasobów ludzkich, rozwój kariery, zarządzanie talentami i budowanie relacji z pracownikami. Pracownik postrzegany jest jako kapitał ludzki, z akcentem na rozwijanie jego potencjału, angażowanie go w procesy decyzyjne i związane z tym aktywne uczestnictwo. Stawia nacisk na tworzenie partnerstwa między pracownikami a organizacją, opierając się na współpracy i dialogu. Celem jest osiąganie strategicznych celów organizacji poprzez efektywne zarządzanie kapitałem ludzkim.</a:t>
            </a:r>
          </a:p>
        </p:txBody>
      </p:sp>
    </p:spTree>
    <p:extLst>
      <p:ext uri="{BB962C8B-B14F-4D97-AF65-F5344CB8AC3E}">
        <p14:creationId xmlns:p14="http://schemas.microsoft.com/office/powerpoint/2010/main" val="1389016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FBDC4D-E599-A50D-B293-04C21F00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Modele zarządzania personelem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AD53B5-3112-67BE-4D05-4B1B0EBB7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Zarządzanie przez cele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Zarządzanie przez zaangażowanie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Zarządzanie przez kompetencje</a:t>
            </a:r>
          </a:p>
        </p:txBody>
      </p:sp>
    </p:spTree>
    <p:extLst>
      <p:ext uri="{BB962C8B-B14F-4D97-AF65-F5344CB8AC3E}">
        <p14:creationId xmlns:p14="http://schemas.microsoft.com/office/powerpoint/2010/main" val="2532846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ABC63E-BF07-BBDE-1290-64B90948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Zarządzanie przez cele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F0CA997-4806-6B3C-0D02-456EAE5C0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Zarządzanie przez cele (MBO) to podejście do zarządzania, które skupia się na ustanawianiu jasnych celów organizacyjnych i indywidualnych, ich kaskadowaniu na różnych poziomach struktury organizacyjnej, partycypacji pracowników w ustalaniu celów, planowaniu działań, monitorowaniu postępów, ocenie wyników oraz stałej komunikacji i feedbacku. To narzędzie nie tylko pomaga w efektywnym kierowaniu organizacją, ale również zwiększa zaangażowanie pracowników poprzez ich aktywny udział w procesie osiągania ustalonych celów.</a:t>
            </a:r>
          </a:p>
        </p:txBody>
      </p:sp>
    </p:spTree>
    <p:extLst>
      <p:ext uri="{BB962C8B-B14F-4D97-AF65-F5344CB8AC3E}">
        <p14:creationId xmlns:p14="http://schemas.microsoft.com/office/powerpoint/2010/main" val="2703660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0C89D-6B23-00C1-A0D3-5FE6703A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Zarządzanie poprzez zaangażowanie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7897D8-6CB6-1A86-220F-2FA7A8663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Zarządzanie przez zaangażowanie to podejście do zarządzania personelem, które skupia się na aktywnym zaangażowaniu pracowników poprzez budowanie pozytywnej atmosfery, wspieranie ich rozwoju oraz uwzględnianie ich opinii i pomysłów w procesie podejmowania decyzji. Jest to strategia, która dąży do zwiększenia motywacji, lojalności pracowników oraz efektywności organizacji, poprzez tworzenie warunków sprzyjających pełnemu zaangażowaniu i aktywnemu udziałowi pracowników w życiu firmy.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77907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AD362E-AA5D-16F9-9253-DBB0E708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Zarządzanie poprzez kompetencje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441C03E-F2DE-6E43-5496-67D9539FA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Zarządzanie poprzez kompetencje to podejście, które koncentruje się na identyfikacji, rozwijaniu i efektywnym wykorzystaniu kompetencji pracowników w celu osiągania celów organizacji. W ramach tego modelu, zarządzanie opiera się na analizie umiejętności i wiedzy pracowników, a plany działań są dostosowywane do ich kompetencji, co przyczynia się do efektywnego wykorzystania zasobów ludzkich oraz zwiększenia konkurencyjności firmy na rynku.</a:t>
            </a:r>
          </a:p>
        </p:txBody>
      </p:sp>
    </p:spTree>
    <p:extLst>
      <p:ext uri="{BB962C8B-B14F-4D97-AF65-F5344CB8AC3E}">
        <p14:creationId xmlns:p14="http://schemas.microsoft.com/office/powerpoint/2010/main" val="379872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500D35-1B18-683A-AFF2-29979D4E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Wyzwania w zarządzaniu personelem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D473E5-1341-D582-0942-BC53E73B9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sz="1400" dirty="0">
                <a:solidFill>
                  <a:schemeClr val="tx1"/>
                </a:solidFill>
              </a:rPr>
              <a:t>1. Fluktuacja pracowników - odnosi się do rotacji personelu w organizacji, czyli częstotliwości zmian w składzie zatrudnienia. Wysoki poziom fluktuacji może prowadzić do utraty wiedzy i doświadczenia, a także generować koszty związane z procesami rekrutacyjnymi i szkoleniowymi. Zrozumienie przyczyn fluktuacji pozwala organizacji podejmować działania mające na celu zatrzymanie kluczowych pracowników i poprawę warunków pracy.</a:t>
            </a:r>
          </a:p>
          <a:p>
            <a:pPr algn="just"/>
            <a:r>
              <a:rPr lang="pl-PL" sz="1400" dirty="0">
                <a:solidFill>
                  <a:schemeClr val="tx1"/>
                </a:solidFill>
              </a:rPr>
              <a:t>2. Konflikty między pracownikami - to niezgodności lub napięcia w relacjach między członkami zespołu. Mogą wynikać z różnic w wartościach, stylach pracy, czy komunikacyjnych preferencjach. Skuteczne zarządzanie konfliktami wymaga identyfikacji przyczyn, otwartej komunikacji oraz wdrażania rozwiązań, które sprzyjają budowaniu pozytywnych relacji w zespole.</a:t>
            </a:r>
          </a:p>
          <a:p>
            <a:pPr algn="just"/>
            <a:r>
              <a:rPr lang="pl-PL" sz="1400" dirty="0">
                <a:solidFill>
                  <a:schemeClr val="tx1"/>
                </a:solidFill>
              </a:rPr>
              <a:t>3. Zmiany w strukturze zatrudnienia - obejmują modyfikacje w liczbie, rodzaju lub rozmieszczeniu pracowników w organizacji. Mogą wynikać z restrukturyzacji, automatyzacji procesów, wzrostu lub zmniejszenia skali działalności. Skuteczne zarządzanie tymi zmianami wymaga jasnej komunikacji, przekształceń w zakresie kultury organizacyjnej oraz wsparcia pracowników w procesie adaptacji do nowych warunków pracy.</a:t>
            </a:r>
          </a:p>
        </p:txBody>
      </p:sp>
    </p:spTree>
    <p:extLst>
      <p:ext uri="{BB962C8B-B14F-4D97-AF65-F5344CB8AC3E}">
        <p14:creationId xmlns:p14="http://schemas.microsoft.com/office/powerpoint/2010/main" val="2149283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CA3ED0-C826-ECE6-7A41-11ACC890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Strategie radzenie sobie z problemami w zarządzaniu personelem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13537F-2F86-D5F1-64B7-C08462B3C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Jedną ze strategii mogą być elastyczne formy zatrudnienia - są to różnorodne modele pracy, które umożliwiają pracownikom i pracodawcom dostosowanie warunków zatrudnienia do zmiennych potrzeb i wymagań. Wśród tych form znajdują się umowy o pracę tymczasową, prace na część etatu, outsourcing, praca zdalna oraz umowy o dzieło. Elastyczne formy zatrudnienia pozwalają organizacjom efektywnie zarządzać zasobami ludzkimi, a pracownikom dostosować harmonogram pracy do indywidualnych preferencji, co sprzyja zwiększeniu elastyczności rynku pracy. Jednakże, wiążą się także z wyzwaniami związanymi z utrzymaniem stabilności zespołów i zapewnieniem odpowiednich warunków pracy.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1385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40A130-B858-0562-0824-6E318B4F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Przykłady firm, które osiągnęły sukces dzięki skutecznemu zarządzaniu personelem</a:t>
            </a:r>
          </a:p>
        </p:txBody>
      </p:sp>
      <p:pic>
        <p:nvPicPr>
          <p:cNvPr id="3074" name="Picture 2" descr="Nowy pomysł Google to DRM dla całego internetu | Eurogamer.pl">
            <a:extLst>
              <a:ext uri="{FF2B5EF4-FFF2-40B4-BE49-F238E27FC236}">
                <a16:creationId xmlns:a16="http://schemas.microsoft.com/office/drawing/2014/main" id="{8D09A59B-1DEB-E8D9-9E6B-9FB13E4DBF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112" y="2168948"/>
            <a:ext cx="2471127" cy="139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icrosoft - European Financial Congress">
            <a:extLst>
              <a:ext uri="{FF2B5EF4-FFF2-40B4-BE49-F238E27FC236}">
                <a16:creationId xmlns:a16="http://schemas.microsoft.com/office/drawing/2014/main" id="{0101DD30-F2D3-1A1B-43C4-F09D3F281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974" y="2422431"/>
            <a:ext cx="2704051" cy="88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Zappos | Dostawa zakupów z USA | EshopWedrop Polska - EshopWedrop.pl">
            <a:extLst>
              <a:ext uri="{FF2B5EF4-FFF2-40B4-BE49-F238E27FC236}">
                <a16:creationId xmlns:a16="http://schemas.microsoft.com/office/drawing/2014/main" id="{87626BB9-473C-E41A-48C4-047683779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426" y="2323142"/>
            <a:ext cx="2704051" cy="108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rocter &amp; Gamble | Wiem co kupuję Wiki | Fandom">
            <a:extLst>
              <a:ext uri="{FF2B5EF4-FFF2-40B4-BE49-F238E27FC236}">
                <a16:creationId xmlns:a16="http://schemas.microsoft.com/office/drawing/2014/main" id="{95169621-6C8F-E5BB-AF50-428B5B8F7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482" y="4244028"/>
            <a:ext cx="1962690" cy="85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Netflix — Microsoft Apps">
            <a:extLst>
              <a:ext uri="{FF2B5EF4-FFF2-40B4-BE49-F238E27FC236}">
                <a16:creationId xmlns:a16="http://schemas.microsoft.com/office/drawing/2014/main" id="{57C1E29C-88AF-9450-829B-1BE2C64D0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179" y="3745959"/>
            <a:ext cx="1851870" cy="185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636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24806F-5AC1-3A03-574D-0CDAE5E6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/>
              <a:t>Czym jest zarządzanie personelem i dlaczego jest kluczowe dla sukcesu organizacji?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91A8559-7F55-A241-A056-8927E18C4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pl-PL" sz="2800" dirty="0"/>
              <a:t>Zarządzanie personelem to kompleksowy proces zarządzania zasobami ludzkimi w organizacji, obejmujący rekrutację, szkolenia, ocenę i rozwój pracowników. Kluczowe dla sukcesu organizacji, ponieważ skuteczne zarządzanie personelem przyczynia się do zwiększenia produktywności, lojalności pracowników i adaptacyjności organizacji do zmian. Pracownicy stanowią kluczowy kapitał, wpływając bezpośrednio na osiąganie celów strategicznych.</a:t>
            </a:r>
          </a:p>
        </p:txBody>
      </p:sp>
    </p:spTree>
    <p:extLst>
      <p:ext uri="{BB962C8B-B14F-4D97-AF65-F5344CB8AC3E}">
        <p14:creationId xmlns:p14="http://schemas.microsoft.com/office/powerpoint/2010/main" val="97921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9AD4DD-6705-86A8-D333-BFC17F3E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zarządzania personelem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6A940DC-15CB-1455-A8A1-31B807868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Efektywne wykorzystanie zasobów ludzkich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Zwiększanie produktywności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Zatrzymanie pracowników w organizacji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Rozwój kompetencji, zarządzanie talentami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Klimat organizacyjny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/>
              <a:t>Ocena wydajności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752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57E1BD-BB30-9CAF-6D00-755C3A672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Znaczenie skutecznego zarządzania personelem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6ABC04-79AB-1378-CD04-DEF8B5788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Skuteczne zarządzanie personelem przynosi organizacji szereg korzyści, które mają bezpośredni wpływ na jej sukces i efektywność, na przykład: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Zwiększona produktywność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Większa lojalność pracowników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Poprawa jakości usług i produktów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Efektywne wykorzystanie zasobów ludzkich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Zmniejszenie ryzyka prawno-organizacyjnego</a:t>
            </a:r>
          </a:p>
        </p:txBody>
      </p:sp>
    </p:spTree>
    <p:extLst>
      <p:ext uri="{BB962C8B-B14F-4D97-AF65-F5344CB8AC3E}">
        <p14:creationId xmlns:p14="http://schemas.microsoft.com/office/powerpoint/2010/main" val="127404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B0CE85-D603-1543-BACF-9892765F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Kluczowe aspekty zarządzania personelem</a:t>
            </a:r>
          </a:p>
        </p:txBody>
      </p:sp>
      <p:pic>
        <p:nvPicPr>
          <p:cNvPr id="1026" name="Picture 2" descr="Why personnel management equally essential as HR management?">
            <a:extLst>
              <a:ext uri="{FF2B5EF4-FFF2-40B4-BE49-F238E27FC236}">
                <a16:creationId xmlns:a16="http://schemas.microsoft.com/office/drawing/2014/main" id="{D19C0B6E-4B0B-45AA-662A-86E1207E49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460" y="2108200"/>
            <a:ext cx="7163405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0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5D8161-350C-AFA0-6D6C-3F14C79C9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Rekrutacja i selekcja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51B1DA-C4FA-2A40-7B02-1009793F0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Skuteczna rekrutacja i selekcja pomagają znaleźć kandydatów, którzy posiadają odpowiednie umiejętności, doświadczenie i kompetencje niezbędne do wykonywania konkretnego stanowiska. Wybór odpowiednich pracowników przyczynia się do utworzenia zespołu o różnorodnych kompetencjach, co z kolei zwiększa efektywność działania organizacji. Właściwie dobrane zespoły składające się z różnorodnych jednostek mogą generować nowe pomysły i spojrzenia, co sprzyja innowacyjności w organizacji. Dodatkowo dokładny proces selekcji zmniejsza ryzyko zatrudnienia pracowników, którzy nie spełniają oczekiwań, co minimalizuje koszty związane z potencjalnymi błędami.</a:t>
            </a:r>
          </a:p>
        </p:txBody>
      </p:sp>
    </p:spTree>
    <p:extLst>
      <p:ext uri="{BB962C8B-B14F-4D97-AF65-F5344CB8AC3E}">
        <p14:creationId xmlns:p14="http://schemas.microsoft.com/office/powerpoint/2010/main" val="225294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B8EA6D-97DF-C627-6A0D-076D6922C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Szkolenia i rozwój pracowników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202186-F019-BE04-F5E8-621723992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Szkolenia pozwalają pracownikom doskonalić swoje umiejętności zawodowe, co zwiększa ich skuteczność w wykonywaniu obowiązków. Poprzez rozwijanie umiejętności i wiedzy pracowników, organizacja przyczynia się do wzrostu ogólnej produktywności zespołu. Programy rozwojowe pomagają pracownikom dostosować się do zmieniających się warunków rynkowych i technologicznych, co jest kluczowe dla konkurencyjności organizacji. Inwestowanie w rozwój pracowników działa motywująco, zwiększając ich zaangażowanie i lojalność wobec organizacji. Pracownicy, którzy widzą możliwość rozwoju zawodowego, są bardziej skłonni pozostać w organizacji, co przyczynia się do zmniejszenia rotacji personelu. Szkolenia mogą stymulować kreatywność pracowników, zachęcając do nowych pomysłów i innowacji, co przyczynia się do rozwoju organizacji.</a:t>
            </a:r>
          </a:p>
        </p:txBody>
      </p:sp>
    </p:spTree>
    <p:extLst>
      <p:ext uri="{BB962C8B-B14F-4D97-AF65-F5344CB8AC3E}">
        <p14:creationId xmlns:p14="http://schemas.microsoft.com/office/powerpoint/2010/main" val="277177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D14613-FEB2-3C1F-EADE-DE6BAC4B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Ocena pracownicza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D7DC7B-AFC9-2A53-1DDA-2D7105722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Ocena pracownicza daje pracownikom informacje zwrotne na temat ich osiągnięć, co jest kluczowe dla ich rozwoju zawodowego. Pomaga identyfikować zarówno mocne strony, które można wykorzystać do dobra organizacji, jak i obszary do poprawy. Stanowi motywację dla pracowników do doskonalenia swoich umiejętności i skuteczności w pracy. Poprzez identyfikację indywidualnych mocnych stron i obszarów do poprawy, ocena pracownicza przyczynia się do zwiększenia efektywności całego zespołu oraz stanowi podstawę dla systemów wynagradzania, umożliwiając wyróżnienie pracowników o wysokich osiągnięciach.</a:t>
            </a:r>
          </a:p>
        </p:txBody>
      </p:sp>
    </p:spTree>
    <p:extLst>
      <p:ext uri="{BB962C8B-B14F-4D97-AF65-F5344CB8AC3E}">
        <p14:creationId xmlns:p14="http://schemas.microsoft.com/office/powerpoint/2010/main" val="1194562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370D1C-B3DD-2F58-CD9F-A8D17B02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Motywacja i zachęty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DE86C0-E64D-7673-718C-6F2E7E351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Motywowani pracownicy są bardziej skłonni angażować się w swoje obowiązki, co przekłada się na zwiększoną efektywność pracy, mają również tendencję do lepszych wyników, co wpływa pozytywnie na osiąganie celów organizacji. Oferowanie zachęt i motywatorów wzmacnia poczucie zaangażowania pracowników w realizację celów organizacyjnych, przez co często lepiej współpracują, co przyczynia się do budowania pozytywnych relacji w zespole. </a:t>
            </a:r>
          </a:p>
        </p:txBody>
      </p:sp>
    </p:spTree>
    <p:extLst>
      <p:ext uri="{BB962C8B-B14F-4D97-AF65-F5344CB8AC3E}">
        <p14:creationId xmlns:p14="http://schemas.microsoft.com/office/powerpoint/2010/main" val="166456958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50_TF56160789" id="{322F98B7-A80C-4988-AFAA-78CFE7AA476F}" vid="{F3BB283F-3ABA-4679-A0D8-972A395C2975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{BBD2382D-AE96-48F7-9DF6-F5C78F4D9F23}tf56160789_win32</Template>
  <TotalTime>126</TotalTime>
  <Words>1169</Words>
  <Application>Microsoft Office PowerPoint</Application>
  <PresentationFormat>Panoramiczny</PresentationFormat>
  <Paragraphs>54</Paragraphs>
  <Slides>19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4" baseType="lpstr">
      <vt:lpstr>Arial</vt:lpstr>
      <vt:lpstr>Bookman Old Style</vt:lpstr>
      <vt:lpstr>Calibri</vt:lpstr>
      <vt:lpstr>Franklin Gothic Book</vt:lpstr>
      <vt:lpstr>1_RetrospectVTI</vt:lpstr>
      <vt:lpstr>Zarządzanie personelem</vt:lpstr>
      <vt:lpstr>Czym jest zarządzanie personelem i dlaczego jest kluczowe dla sukcesu organizacji?</vt:lpstr>
      <vt:lpstr>Cele zarządzania personelem</vt:lpstr>
      <vt:lpstr>Znaczenie skutecznego zarządzania personelem</vt:lpstr>
      <vt:lpstr>Kluczowe aspekty zarządzania personelem</vt:lpstr>
      <vt:lpstr>Rekrutacja i selekcja</vt:lpstr>
      <vt:lpstr>Szkolenia i rozwój pracowników</vt:lpstr>
      <vt:lpstr>Ocena pracownicza</vt:lpstr>
      <vt:lpstr>Motywacja i zachęty</vt:lpstr>
      <vt:lpstr>Różnice między zarządzaniem personelem a zarządzaniem zasobami ludzkimi</vt:lpstr>
      <vt:lpstr>Zarządzanie personelem</vt:lpstr>
      <vt:lpstr>Zarządzanie zasobami ludzkimi</vt:lpstr>
      <vt:lpstr>Modele zarządzania personelem</vt:lpstr>
      <vt:lpstr>Zarządzanie przez cele</vt:lpstr>
      <vt:lpstr>Zarządzanie poprzez zaangażowanie</vt:lpstr>
      <vt:lpstr>Zarządzanie poprzez kompetencje</vt:lpstr>
      <vt:lpstr>Wyzwania w zarządzaniu personelem</vt:lpstr>
      <vt:lpstr>Strategie radzenie sobie z problemami w zarządzaniu personelem</vt:lpstr>
      <vt:lpstr>Przykłady firm, które osiągnęły sukces dzięki skutecznemu zarządzaniu personelem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Zarządzanie personelem</dc:title>
  <dc:creator>Zborowski Krystian</dc:creator>
  <cp:lastModifiedBy>Zborowski Krystian</cp:lastModifiedBy>
  <cp:revision>3</cp:revision>
  <dcterms:created xsi:type="dcterms:W3CDTF">2024-01-08T22:04:56Z</dcterms:created>
  <dcterms:modified xsi:type="dcterms:W3CDTF">2024-01-10T15:31:33Z</dcterms:modified>
</cp:coreProperties>
</file>