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WordCloud1447959067750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0595f45-a81c-47a6-bf56-61c7770ed10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b64e0168a054daa" /><Relationship Type="http://schemas.openxmlformats.org/officeDocument/2006/relationships/slideLayout" Target="/ppt/slideLayouts/slideLayout8.xml" Id="R3e1a3742e54f4855" /><Relationship Type="http://schemas.openxmlformats.org/officeDocument/2006/relationships/hyperlink" Target="https://app.powerbi.com/groups/me/reports/a0595f45-a81c-47a6-bf56-61c7770ed10a/?pbi_source=PowerPoint" TargetMode="External" Id="RelId0" /><Relationship Type="http://schemas.openxmlformats.org/officeDocument/2006/relationships/image" Target="/ppt/media/image4.png" Id="imgId82743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Week3-Zirimwabago-bahati-individual-project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1/24/2023 8:19:56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11/21/2022 8:35:29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extbox ,WordCloud1447959067750 ,card ,card ,card ,card ,card ,card ,areaChart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2743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23825"/>
            <a:ext cx="12192000" cy="65913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