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2d92736-c7c3-4ce5-9fb7-941e090ba9c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4b23d590c624dc1" /><Relationship Type="http://schemas.openxmlformats.org/officeDocument/2006/relationships/slideLayout" Target="/ppt/slideLayouts/slideLayout8.xml" Id="R0c5b64bb4d224a63" /><Relationship Type="http://schemas.openxmlformats.org/officeDocument/2006/relationships/hyperlink" Target="https://app.powerbi.com/groups/me/reports/72d92736-c7c3-4ce5-9fb7-941e090ba9c1/?pbi_source=PowerPoint" TargetMode="External" Id="RelId0" /><Relationship Type="http://schemas.openxmlformats.org/officeDocument/2006/relationships/image" Target="/ppt/media/image4.png" Id="imgId825521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 3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1/24/2023 8:23:52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11/18/2022 5:59:17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textbox ,card ,columnChart ,tableEx ,tableEx ,actionButton ,areaChart ,areaChart ,areaChart ,areaChart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2552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Card plot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