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857651-799C-4CBE-9420-E3C0511824B6}">
  <a:tblStyle styleId="{80857651-799C-4CBE-9420-E3C0511824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227909" y="705394"/>
            <a:ext cx="1063316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Instrucciones</a:t>
            </a:r>
            <a:r>
              <a:rPr b="0" i="0" lang="es-C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 realizar la maquetación  de interfaz siguiendo la estructura sugerida.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colores, imágenes, texturas, tipos de letra y demás, deben ser acordes a la imagen de muestra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unos enlaces que deben redirigir al sitio que se espera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Inicio de sesión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Ingresar</a:t>
            </a: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Tenga en cuenta que hay una estructura similar para cada uno de los mockups, para que usted pueda reutilizar su código.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verificaran cuatro archivos, Index, Login, Registro, Modulo1, con sus respectivos estilos asociados a esos archivos, agradezco usar para cada Html su respectivo Css.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culmine, comprima su carpeta y adjúntela en el link de la plataforma denominado evaluación Html y css,.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728758" y="644825"/>
            <a:ext cx="405579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-"/>
            </a:pPr>
            <a:r>
              <a:rPr b="1"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Criterios de evaluación: </a:t>
            </a:r>
            <a:endParaRPr/>
          </a:p>
        </p:txBody>
      </p:sp>
      <p:graphicFrame>
        <p:nvGraphicFramePr>
          <p:cNvPr id="90" name="Google Shape;90;p14"/>
          <p:cNvGraphicFramePr/>
          <p:nvPr/>
        </p:nvGraphicFramePr>
        <p:xfrm>
          <a:off x="1666240" y="1464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{80857651-799C-4CBE-9420-E3C0511824B6}</a:tableStyleId>
              </a:tblPr>
              <a:tblGrid>
                <a:gridCol w="4064000"/>
                <a:gridCol w="2032000"/>
                <a:gridCol w="2032000"/>
              </a:tblGrid>
              <a:tr h="705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>
                          <a:solidFill>
                            <a:schemeClr val="dk1"/>
                          </a:solidFill>
                        </a:rPr>
                        <a:t>Criterios a Evaluar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>
                          <a:solidFill>
                            <a:schemeClr val="dk1"/>
                          </a:solidFill>
                        </a:rPr>
                        <a:t>Cumple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800" u="none" cap="none" strike="noStrike">
                          <a:solidFill>
                            <a:schemeClr val="dk1"/>
                          </a:solidFill>
                        </a:rPr>
                        <a:t>No cumple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cap="none" strike="noStrike"/>
                        <a:t>Entrega 4 archivos .Html con la maquetación sugerida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 evidencia el uso de los enlaces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Hace uso de elementos como botones, enlaces, formularios bien distribuidos.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Aplica colores, imágenes, bordes,  textos de manera uniforme y con criterio estético y creativo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Aplica estilos a la maquetación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705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 evidencia que enlaza de manera correcta los estilos y las imágenes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268941" y="282388"/>
            <a:ext cx="11658600" cy="5378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268941" y="914400"/>
            <a:ext cx="11685494" cy="27700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68941" y="3832414"/>
            <a:ext cx="11658600" cy="470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268941" y="4450981"/>
            <a:ext cx="11658600" cy="1371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7463116" y="38996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8973665" y="381001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0430424" y="385483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974982" y="40789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9520518" y="1048872"/>
            <a:ext cx="2268059" cy="1223682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9695329" y="1210235"/>
            <a:ext cx="1882589" cy="349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 Sesión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9726706" y="1712257"/>
            <a:ext cx="1882589" cy="3496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259977" y="5974975"/>
            <a:ext cx="11658600" cy="470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Desarrollado por ----- derechos reservados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268941" y="282388"/>
            <a:ext cx="11658600" cy="5378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68941" y="914400"/>
            <a:ext cx="11685494" cy="363070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268941" y="4693024"/>
            <a:ext cx="11658600" cy="470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7463116" y="38996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8973665" y="381001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430424" y="385483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5974982" y="40789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563471" y="1669675"/>
            <a:ext cx="5257798" cy="2407024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5517784" y="3343834"/>
            <a:ext cx="1679439" cy="5625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Ingresar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5974982" y="2111188"/>
            <a:ext cx="2483218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5979465" y="2626657"/>
            <a:ext cx="2483218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4164116" y="2129118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4168599" y="2671481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/>
          <p:nvPr/>
        </p:nvSpPr>
        <p:spPr>
          <a:xfrm>
            <a:off x="268941" y="282388"/>
            <a:ext cx="11658600" cy="5378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268941" y="914400"/>
            <a:ext cx="11685494" cy="522193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268941" y="6212534"/>
            <a:ext cx="11658600" cy="47064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463116" y="38996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8973665" y="381001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0430424" y="385483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974982" y="40789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3379690" y="1325653"/>
            <a:ext cx="5593975" cy="4598893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5859379" y="5388905"/>
            <a:ext cx="1078581" cy="36026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114373" y="2111188"/>
            <a:ext cx="368000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091962" y="2626657"/>
            <a:ext cx="370241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639683" y="2129118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Nombres:</a:t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644166" y="2671481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Apellidos: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3688990" y="3240738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documento: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5109892" y="3155573"/>
            <a:ext cx="370241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114375" y="3697936"/>
            <a:ext cx="370241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66579" y="3715866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Documento: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 flipH="1" rot="10800000">
            <a:off x="8408901" y="3292849"/>
            <a:ext cx="264452" cy="210669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112865" y="4221533"/>
            <a:ext cx="370241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3665069" y="4239463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5112870" y="4719468"/>
            <a:ext cx="3702411" cy="4034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3665074" y="4737398"/>
            <a:ext cx="1609162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Teléfono: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5186675" y="1538570"/>
            <a:ext cx="2934765" cy="403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USUARIOS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268941" y="282388"/>
            <a:ext cx="11658600" cy="5378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268941" y="914399"/>
            <a:ext cx="11685494" cy="4984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463116" y="38996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8973665" y="381001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10430424" y="385483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Salir</a:t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5974982" y="407895"/>
            <a:ext cx="1358153" cy="36307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9520518" y="1048872"/>
            <a:ext cx="2268059" cy="460597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9695329" y="1210235"/>
            <a:ext cx="1882589" cy="7148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Perfil de Usuario</a:t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259977" y="5974975"/>
            <a:ext cx="11658600" cy="4706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Desarrollado por ----- derechos reservados</a:t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9695329" y="2059526"/>
            <a:ext cx="1882589" cy="104462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Modulo 1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usuarios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Consultar usuarios</a:t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9703345" y="3234609"/>
            <a:ext cx="1882589" cy="214350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Modulo 2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documentos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Consultar documentos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CO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Reportes</a:t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481263" y="1075762"/>
            <a:ext cx="8819148" cy="4655281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PAGINA PRINCIPAL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