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40.png"/><Relationship Id="rId7" Type="http://schemas.openxmlformats.org/officeDocument/2006/relationships/image" Target="../media/image29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58.png"/><Relationship Id="rId5" Type="http://schemas.openxmlformats.org/officeDocument/2006/relationships/image" Target="../media/image45.png"/><Relationship Id="rId6" Type="http://schemas.openxmlformats.org/officeDocument/2006/relationships/image" Target="../media/image60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57.png"/><Relationship Id="rId6" Type="http://schemas.openxmlformats.org/officeDocument/2006/relationships/image" Target="../media/image78.png"/><Relationship Id="rId7" Type="http://schemas.openxmlformats.org/officeDocument/2006/relationships/image" Target="../media/image33.png"/><Relationship Id="rId8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62.png"/><Relationship Id="rId6" Type="http://schemas.openxmlformats.org/officeDocument/2006/relationships/image" Target="../media/image75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4.png"/><Relationship Id="rId4" Type="http://schemas.openxmlformats.org/officeDocument/2006/relationships/image" Target="../media/image46.png"/><Relationship Id="rId5" Type="http://schemas.openxmlformats.org/officeDocument/2006/relationships/image" Target="../media/image69.png"/><Relationship Id="rId6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4.png"/><Relationship Id="rId4" Type="http://schemas.openxmlformats.org/officeDocument/2006/relationships/image" Target="../media/image46.png"/><Relationship Id="rId5" Type="http://schemas.openxmlformats.org/officeDocument/2006/relationships/image" Target="../media/image69.png"/><Relationship Id="rId6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6.png"/><Relationship Id="rId4" Type="http://schemas.openxmlformats.org/officeDocument/2006/relationships/image" Target="../media/image59.png"/><Relationship Id="rId5" Type="http://schemas.openxmlformats.org/officeDocument/2006/relationships/image" Target="../media/image7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Relationship Id="rId5" Type="http://schemas.openxmlformats.org/officeDocument/2006/relationships/image" Target="../media/image56.png"/><Relationship Id="rId6" Type="http://schemas.openxmlformats.org/officeDocument/2006/relationships/image" Target="../media/image67.png"/><Relationship Id="rId7" Type="http://schemas.openxmlformats.org/officeDocument/2006/relationships/image" Target="../media/image6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7.png"/><Relationship Id="rId4" Type="http://schemas.openxmlformats.org/officeDocument/2006/relationships/image" Target="../media/image68.png"/><Relationship Id="rId5" Type="http://schemas.openxmlformats.org/officeDocument/2006/relationships/image" Target="../media/image72.png"/><Relationship Id="rId6" Type="http://schemas.openxmlformats.org/officeDocument/2006/relationships/image" Target="../media/image7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413787" y="458856"/>
            <a:ext cx="7778213" cy="5907457"/>
          </a:xfrm>
          <a:custGeom>
            <a:rect b="b" l="l" r="r" t="t"/>
            <a:pathLst>
              <a:path extrusionOk="0" h="5905781" w="7778213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0" y="458858"/>
            <a:ext cx="6769978" cy="5907437"/>
          </a:xfrm>
          <a:custGeom>
            <a:rect b="b" l="l" r="r" t="t"/>
            <a:pathLst>
              <a:path extrusionOk="0" h="5905761" w="6769978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838200" y="914400"/>
            <a:ext cx="427726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CO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Flexbox 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838199" y="2331720"/>
            <a:ext cx="3518141" cy="334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tecnología que proviene de css3, con la que se tiene acceso a un modelo de cajas flexibles que permite ordenar cualquier tipo de contenedores.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0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uno de los valores de html5 con el que vamos a poder darle a la propiedad css “Display” y que va a permitir junto con otras propiedades maquetar paginas web de una manera mas fácil a la manera tradicional</a:t>
            </a:r>
            <a:endParaRPr/>
          </a:p>
        </p:txBody>
      </p:sp>
      <p:pic>
        <p:nvPicPr>
          <p:cNvPr descr="Imagen que contiene monitor, azul, montado, firmar&#10;&#10;Descripción generada automáticamente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65" y="919749"/>
            <a:ext cx="4554746" cy="2823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438122" y="4488024"/>
            <a:ext cx="5261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Instructora Zaida Patricia Ojeda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En el Css aplicamos los siguientes estilos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990" y="1139842"/>
            <a:ext cx="2830941" cy="235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9450" y="3859780"/>
            <a:ext cx="4743450" cy="232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1750" y="1174852"/>
            <a:ext cx="2648695" cy="232242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Propiedades para el elemento </a:t>
            </a:r>
            <a:r>
              <a:rPr lang="es-CO" sz="2000">
                <a:latin typeface="Arial"/>
                <a:ea typeface="Arial"/>
                <a:cs typeface="Arial"/>
                <a:sym typeface="Arial"/>
              </a:rPr>
              <a:t>padre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455" y="1691638"/>
            <a:ext cx="2757487" cy="181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5531" y="2173288"/>
            <a:ext cx="3309937" cy="64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8942" y="4613990"/>
            <a:ext cx="3309938" cy="76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8047" y="4028184"/>
            <a:ext cx="3228975" cy="193345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Propiedades para el elemento padre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0495" y="146341"/>
            <a:ext cx="2757487" cy="181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942" y="614045"/>
            <a:ext cx="3309937" cy="64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8941" y="2811823"/>
            <a:ext cx="3309938" cy="76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0495" y="2462270"/>
            <a:ext cx="2757487" cy="193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40495" y="4879029"/>
            <a:ext cx="2757487" cy="186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33473" y="4906401"/>
            <a:ext cx="2757487" cy="181314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Propiedades para el elemento padre.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Para el ejemplo si agrego mas elementos en el html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0547" y="5076251"/>
            <a:ext cx="5602362" cy="156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455" y="172412"/>
            <a:ext cx="4922752" cy="259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6948" y="2972623"/>
            <a:ext cx="2335765" cy="181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Si agregamos la propiedad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flex-wrap: wrap;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Que es el valor que viene por defecto, respeta los valores de la caja 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700" y="4349412"/>
            <a:ext cx="4819650" cy="189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9974" y="1685106"/>
            <a:ext cx="2962275" cy="2490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Si agregamos la propiedad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flex-wrap: wrap-reverse;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* Otra propiedad que permite hacer lo mismo, en una sola instrucción 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flex-flow: row wrap;</a:t>
            </a: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262" y="1673003"/>
            <a:ext cx="3438525" cy="260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519" y="4494048"/>
            <a:ext cx="4700009" cy="18638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Para alinear los elementos, usamos justify content: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Con los valores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flex-start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Flex-end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center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308" y="483638"/>
            <a:ext cx="2485078" cy="205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970" y="974545"/>
            <a:ext cx="3717370" cy="87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718" y="2678668"/>
            <a:ext cx="2538258" cy="19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8151" y="3046267"/>
            <a:ext cx="3867150" cy="76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1308" y="4802674"/>
            <a:ext cx="2511668" cy="198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24850" y="5161830"/>
            <a:ext cx="3867150" cy="84680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Para alinear los elementos: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Justify-content con los valores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Space-between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Space-around</a:t>
            </a:r>
            <a:endParaRPr sz="2000"/>
          </a:p>
        </p:txBody>
      </p:sp>
      <p:pic>
        <p:nvPicPr>
          <p:cNvPr id="308" name="Google Shape;3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410" y="1956593"/>
            <a:ext cx="2680766" cy="205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6886" y="2297113"/>
            <a:ext cx="3422879" cy="8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5410" y="4429955"/>
            <a:ext cx="2680766" cy="200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6886" y="5060949"/>
            <a:ext cx="3573580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Vamos a dar un alto (height) al contenedor para evidenciar de mejor forma como funciona la propiedad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Align-ítems, con los valores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Flex-start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Flex-end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center </a:t>
            </a:r>
            <a:endParaRPr/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0143" y="537741"/>
            <a:ext cx="2643300" cy="194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7729" y="537741"/>
            <a:ext cx="2434107" cy="1947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0142" y="2665199"/>
            <a:ext cx="2643301" cy="193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7729" y="2780731"/>
            <a:ext cx="2434107" cy="18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0142" y="4779658"/>
            <a:ext cx="2643301" cy="200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07729" y="4986052"/>
            <a:ext cx="2423587" cy="16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Para que se pueda ver este siguiente ejemplo comentamos el alto de la caja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align-items: stretch;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Se alarga hasta que abarque el 100% del contenedor, respeta el padding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*align-items: baseline;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Baseline: alinea con respecto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la fuente</a:t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909" y="4305300"/>
            <a:ext cx="4710112" cy="259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0131" y="170426"/>
            <a:ext cx="3173524" cy="39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413787" y="458856"/>
            <a:ext cx="7778213" cy="5907457"/>
          </a:xfrm>
          <a:custGeom>
            <a:rect b="b" l="l" r="r" t="t"/>
            <a:pathLst>
              <a:path extrusionOk="0" h="5905781" w="7778213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0" y="458858"/>
            <a:ext cx="6769978" cy="5907437"/>
          </a:xfrm>
          <a:custGeom>
            <a:rect b="b" l="l" r="r" t="t"/>
            <a:pathLst>
              <a:path extrusionOk="0" h="5905761" w="6769978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type="ctrTitle"/>
          </p:nvPr>
        </p:nvSpPr>
        <p:spPr>
          <a:xfrm>
            <a:off x="838200" y="914400"/>
            <a:ext cx="427726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s-CO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 de flexbox  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38199" y="2331720"/>
            <a:ext cx="3518141" cy="334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1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Contenedor- flex</a:t>
            </a:r>
            <a:r>
              <a:rPr b="0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es el elemento padre que contiene los elementos hijos para definirlo usa flex en la propiedad display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1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Elemento – flex: </a:t>
            </a:r>
            <a:r>
              <a:rPr b="0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son los elementos hijos que tendrán un comportamiento automático dependiendo de lo que defina el padre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1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Ejes</a:t>
            </a:r>
            <a:r>
              <a:rPr b="0" i="0" lang="es-CO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cada diseño FLEXBOX esta compuesto por 2 ejes 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1849" l="970" r="1018" t="1501"/>
          <a:stretch/>
        </p:blipFill>
        <p:spPr>
          <a:xfrm>
            <a:off x="7047781" y="2361572"/>
            <a:ext cx="4554746" cy="25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207885" y="2120023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Otra propiedad 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Align-content es similar a align-ítems, pero solo se puede usar una de las dos.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Permite centrar verticalmente, es mas útil cuando tenemos mas de una línea  mas elementos de esta manera: </a:t>
            </a:r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066" y="-2"/>
            <a:ext cx="2755644" cy="209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194" y="-3"/>
            <a:ext cx="2931127" cy="209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7194" y="2316678"/>
            <a:ext cx="2967139" cy="209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3066" y="2278793"/>
            <a:ext cx="2755644" cy="217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77193" y="4528957"/>
            <a:ext cx="2967139" cy="213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3066" y="4524521"/>
            <a:ext cx="2755644" cy="21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6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207885" y="2120023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Otra propiedad 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Align-content es similar a align-ítems, pero solo se puede usar una de las dos.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Permite centrar verticalmente, funciona cuando hay mas de una línea  mas elementos de esta manera: </a:t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7368" y="1162236"/>
            <a:ext cx="2965742" cy="211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050" y="1162236"/>
            <a:ext cx="2607228" cy="211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429000"/>
            <a:ext cx="2638278" cy="237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7367" y="3429000"/>
            <a:ext cx="2965741" cy="233070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7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 txBox="1"/>
          <p:nvPr>
            <p:ph idx="1" type="body"/>
          </p:nvPr>
        </p:nvSpPr>
        <p:spPr>
          <a:xfrm>
            <a:off x="207885" y="2120023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Otra propiedad 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Align-content es similar a align-ítems, pero solo se puede usar una de las dos.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Permite centrar verticalmente, funciona cuando hay mas de una línea  mas elementos de esta manera: </a:t>
            </a: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7368" y="1162236"/>
            <a:ext cx="2965742" cy="211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050" y="1162236"/>
            <a:ext cx="2607228" cy="211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429000"/>
            <a:ext cx="2638278" cy="237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7367" y="3429000"/>
            <a:ext cx="2965741" cy="233070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8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207885" y="2120023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lang="es-CO" sz="2000"/>
              <a:t> para el elemento hijo,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Es decir a la caja.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Se agregaron otras clases a las cajas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La primera propiedad es ORDER , para cambiar el orden que tiene cada una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9303" y="365126"/>
            <a:ext cx="3743325" cy="158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1475" y="2120023"/>
            <a:ext cx="2395537" cy="23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5913" y="4724477"/>
            <a:ext cx="3186660" cy="189443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257730" y="1876428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Propiedad flex-grow: acepta un numero que permite hacer crecer el elemento en relación con los demás, por defecto tiene un valor de 1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Si por ejemplo cambio el ancho de la caja y agrego otra caja, todas las cajas tienenun ancho mínimo de 150px, pero como la caja 4 no cabe se adapta y se pone debajo y como tiene un flex-grow de 1 abarca el 100%.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En el eventual caso que quiera modificar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Hay que tener en cuenta que como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Ocupa mas de una línea se debe usar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CO" sz="2000"/>
              <a:t>Align-content</a:t>
            </a:r>
            <a:endParaRPr sz="2000"/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5862" y="175485"/>
            <a:ext cx="2206211" cy="20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2277" y="175485"/>
            <a:ext cx="2993948" cy="20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5862" y="2648868"/>
            <a:ext cx="2206211" cy="193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2277" y="2648868"/>
            <a:ext cx="3033603" cy="193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8910" y="4689487"/>
            <a:ext cx="2916607" cy="206509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9"/>
          <p:cNvSpPr txBox="1"/>
          <p:nvPr/>
        </p:nvSpPr>
        <p:spPr>
          <a:xfrm>
            <a:off x="4972050" y="5397716"/>
            <a:ext cx="2390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Align-content:center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0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0"/>
          <p:cNvSpPr txBox="1"/>
          <p:nvPr>
            <p:ph idx="1" type="body"/>
          </p:nvPr>
        </p:nvSpPr>
        <p:spPr>
          <a:xfrm>
            <a:off x="257730" y="1876428"/>
            <a:ext cx="4284216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Propiedad flex-shrink:  es la habilidad que tiene un elemento para hacerse mas pequeño en proporción a los demás, de acuerdo con el tamaño que tenga definido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*otra propiedad es flex-basis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000"/>
              <a:t>Que va a decir el tamaño inicial que tiene un elemento , similar a un width</a:t>
            </a:r>
            <a:endParaRPr sz="2000"/>
          </a:p>
        </p:txBody>
      </p: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661" y="1358040"/>
            <a:ext cx="2079792" cy="268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1600" y="1557204"/>
            <a:ext cx="2863234" cy="228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0741" y="4799656"/>
            <a:ext cx="2186712" cy="141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1600" y="4603353"/>
            <a:ext cx="2942670" cy="160694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365125"/>
            <a:ext cx="50008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direction</a:t>
            </a:r>
            <a:r>
              <a:rPr b="0" i="0" lang="es-CO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ayuda a definir si el contenedor va a desplegar los hijos como columna o como fila   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654" y="3848101"/>
            <a:ext cx="4495300" cy="1806766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547" y="2213378"/>
            <a:ext cx="5589626" cy="796521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838200" y="365125"/>
            <a:ext cx="50008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 wrap</a:t>
            </a:r>
            <a:r>
              <a:rPr b="0" i="0" lang="es-CO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propiedad permite hacer flexible el contenedor 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727" y="2176272"/>
            <a:ext cx="6191250" cy="138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9527" y="3681616"/>
            <a:ext cx="4596672" cy="3071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838200" y="365125"/>
            <a:ext cx="50008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</a:t>
            </a: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b="0" i="0" lang="es-CO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O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propiedad permite englobar en una sola las dos propiedades interior's  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0725" y="1949452"/>
            <a:ext cx="6391274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5476875" y="3143250"/>
            <a:ext cx="63817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Ejemplo, para crear una fila que pueda llegar a convertirse en columna en dispositivos móviles usando la propiedad flex-Flow se necesitaría algo así: 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9891" y="5094327"/>
            <a:ext cx="43624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6362" y="3871550"/>
            <a:ext cx="2662238" cy="268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33165" y="168676"/>
            <a:ext cx="5705847" cy="1339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 para alinear</a:t>
            </a: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s-CO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ayuda a organizar los hijos del contenedor.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propiedades mas destacadas son space-around y space-between que calculan el espacio disponible despues de colocar los hijos y lo repartira a los lados y entre ellos respectivamente. 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012" y="2244482"/>
            <a:ext cx="6134100" cy="105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812" y="3995928"/>
            <a:ext cx="6210300" cy="2548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33165" y="168676"/>
            <a:ext cx="5705847" cy="1339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 para alinear</a:t>
            </a: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s-CO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ayuda a trabajar con el espacio restante y con sus hijos, con la diferencia que considera a los hijos como un conjunto, al que procede a alinear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225" y="2599360"/>
            <a:ext cx="6338887" cy="82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012" y="3995928"/>
            <a:ext cx="6105525" cy="22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33165" y="168676"/>
            <a:ext cx="5705847" cy="1339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Propiedades para ordenar </a:t>
            </a: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838200" y="2176272"/>
            <a:ext cx="3339353" cy="363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s-CO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 para definir en cada hijo que orden va a tener el contenedor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827" y="3022029"/>
            <a:ext cx="4975973" cy="266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38200" y="2173288"/>
            <a:ext cx="3603171" cy="3639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CO" sz="2000"/>
              <a:t>Creamos una estructura html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989" y="2828400"/>
            <a:ext cx="6646062" cy="3422721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Instruc. Zaida Patricia Ojeda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