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90" r:id="rId2"/>
    <p:sldId id="462" r:id="rId3"/>
    <p:sldId id="456" r:id="rId4"/>
    <p:sldId id="403" r:id="rId5"/>
    <p:sldId id="446" r:id="rId6"/>
    <p:sldId id="447" r:id="rId7"/>
    <p:sldId id="459" r:id="rId8"/>
    <p:sldId id="448" r:id="rId9"/>
    <p:sldId id="460" r:id="rId10"/>
    <p:sldId id="457" r:id="rId11"/>
    <p:sldId id="461" r:id="rId12"/>
    <p:sldId id="452" r:id="rId13"/>
    <p:sldId id="366" r:id="rId14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00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85262" autoAdjust="0"/>
  </p:normalViewPr>
  <p:slideViewPr>
    <p:cSldViewPr>
      <p:cViewPr varScale="1">
        <p:scale>
          <a:sx n="40" d="100"/>
          <a:sy n="40" d="100"/>
        </p:scale>
        <p:origin x="126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7CCC42-6F6B-45C0-B871-41133040F953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69606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/>
              <a:t>Click to edit Master text styles</a:t>
            </a:r>
          </a:p>
          <a:p>
            <a:pPr lvl="1"/>
            <a:r>
              <a:rPr lang="es-AR" noProof="0"/>
              <a:t>Second level</a:t>
            </a:r>
          </a:p>
          <a:p>
            <a:pPr lvl="2"/>
            <a:r>
              <a:rPr lang="es-AR" noProof="0"/>
              <a:t>Third level</a:t>
            </a:r>
          </a:p>
          <a:p>
            <a:pPr lvl="3"/>
            <a:r>
              <a:rPr lang="es-AR" noProof="0"/>
              <a:t>Fourth level</a:t>
            </a:r>
          </a:p>
          <a:p>
            <a:pPr lvl="4"/>
            <a:r>
              <a:rPr lang="es-AR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9D99C6-9085-4E12-8736-920C9ED35A26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8897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01BDEB-0E67-4274-9BED-3F8C9CF4E01B}" type="slidenum">
              <a:rPr lang="es-AR" altLang="en-US"/>
              <a:pPr eaLnBrk="1" hangingPunct="1"/>
              <a:t>1</a:t>
            </a:fld>
            <a:endParaRPr lang="es-AR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47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>
                <a:solidFill>
                  <a:srgbClr val="000000"/>
                </a:solidFill>
              </a:rPr>
              <a:pPr eaLnBrk="1" hangingPunct="1"/>
              <a:t>2</a:t>
            </a:fld>
            <a:endParaRPr lang="es-AR" alt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860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>
                <a:solidFill>
                  <a:srgbClr val="000000"/>
                </a:solidFill>
              </a:rPr>
              <a:pPr eaLnBrk="1" hangingPunct="1"/>
              <a:t>3</a:t>
            </a:fld>
            <a:endParaRPr lang="es-AR" alt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860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/>
              <a:t>Además, nuestro servidor lo enviará al cliente la primera vez que visite una página del sitio. En siguientes páginas el cliente ya tendrá el archivo del </a:t>
            </a:r>
            <a:r>
              <a:rPr lang="es-ES" sz="1200" dirty="0" err="1"/>
              <a:t>framework</a:t>
            </a:r>
            <a:r>
              <a:rPr lang="es-ES" sz="1200" dirty="0"/>
              <a:t>, por lo que no necesitará transferirlo y lo tomará de la caché.</a:t>
            </a:r>
          </a:p>
          <a:p>
            <a:r>
              <a:rPr lang="es-ES" sz="1200" dirty="0"/>
              <a:t>Con lo que la carga de la página sólo se verá afectada por el peso de este </a:t>
            </a:r>
            <a:r>
              <a:rPr lang="es-ES" sz="1200" dirty="0" err="1"/>
              <a:t>framework</a:t>
            </a:r>
            <a:r>
              <a:rPr lang="es-ES" sz="1200" dirty="0"/>
              <a:t> una vez</a:t>
            </a:r>
          </a:p>
          <a:p>
            <a:r>
              <a:rPr lang="es-ES" sz="1200" dirty="0"/>
              <a:t>por usuario. Las ventajas a la hora de desarrollo de las aplicaciones, así como las puertas que</a:t>
            </a:r>
          </a:p>
          <a:p>
            <a:r>
              <a:rPr lang="es-ES" sz="1200" dirty="0"/>
              <a:t>nos abre </a:t>
            </a:r>
            <a:r>
              <a:rPr lang="es-ES" sz="1200" dirty="0" err="1"/>
              <a:t>jQuery</a:t>
            </a:r>
            <a:r>
              <a:rPr lang="es-ES" sz="1200" dirty="0"/>
              <a:t> compensan extraordinariamente el peso del paquete.</a:t>
            </a:r>
          </a:p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4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401477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http://api.jquery.com/jquery.ajax/#jQuery-ajax-settings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8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74876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>
                <a:solidFill>
                  <a:srgbClr val="000000"/>
                </a:solidFill>
              </a:rPr>
              <a:pPr eaLnBrk="1" hangingPunct="1"/>
              <a:t>10</a:t>
            </a:fld>
            <a:endParaRPr lang="es-AR" alt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860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generar la inclusión de archivos de definiciones:</a:t>
            </a:r>
          </a:p>
          <a:p>
            <a:endParaRPr lang="es-ES" dirty="0"/>
          </a:p>
          <a:p>
            <a:r>
              <a:rPr lang="es-ES" dirty="0"/>
              <a:t>1- generar </a:t>
            </a:r>
            <a:r>
              <a:rPr lang="es-ES" dirty="0" err="1"/>
              <a:t>package.json</a:t>
            </a:r>
            <a:endParaRPr lang="es-ES" dirty="0"/>
          </a:p>
          <a:p>
            <a:r>
              <a:rPr lang="es-ES" dirty="0"/>
              <a:t>---&gt; </a:t>
            </a:r>
            <a:r>
              <a:rPr lang="es-ES" dirty="0" err="1"/>
              <a:t>npm</a:t>
            </a:r>
            <a:r>
              <a:rPr lang="es-ES" dirty="0"/>
              <a:t> </a:t>
            </a:r>
            <a:r>
              <a:rPr lang="es-ES" dirty="0" err="1"/>
              <a:t>init</a:t>
            </a:r>
            <a:endParaRPr lang="es-ES" dirty="0"/>
          </a:p>
          <a:p>
            <a:endParaRPr lang="es-ES" dirty="0"/>
          </a:p>
          <a:p>
            <a:r>
              <a:rPr lang="es-ES" dirty="0"/>
              <a:t>2- instalar @</a:t>
            </a:r>
            <a:r>
              <a:rPr lang="es-ES" dirty="0" err="1"/>
              <a:t>types</a:t>
            </a:r>
            <a:r>
              <a:rPr lang="es-ES" dirty="0"/>
              <a:t>/</a:t>
            </a:r>
            <a:r>
              <a:rPr lang="es-ES" dirty="0" err="1"/>
              <a:t>jquery</a:t>
            </a:r>
            <a:endParaRPr lang="es-ES" dirty="0"/>
          </a:p>
          <a:p>
            <a:r>
              <a:rPr lang="es-ES" dirty="0"/>
              <a:t>---&gt; </a:t>
            </a:r>
            <a:r>
              <a:rPr lang="es-ES" dirty="0" err="1"/>
              <a:t>npm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--</a:t>
            </a:r>
            <a:r>
              <a:rPr lang="es-ES" dirty="0" err="1"/>
              <a:t>save</a:t>
            </a:r>
            <a:r>
              <a:rPr lang="es-ES" dirty="0"/>
              <a:t> @</a:t>
            </a:r>
            <a:r>
              <a:rPr lang="es-ES" dirty="0" err="1"/>
              <a:t>types</a:t>
            </a:r>
            <a:r>
              <a:rPr lang="es-ES" dirty="0"/>
              <a:t>/</a:t>
            </a:r>
            <a:r>
              <a:rPr lang="es-ES" dirty="0" err="1"/>
              <a:t>jquery</a:t>
            </a:r>
            <a:endParaRPr lang="es-ES" dirty="0"/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11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327567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13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06047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987314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259563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5559654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/>
          </a:p>
        </p:txBody>
      </p:sp>
    </p:spTree>
    <p:extLst>
      <p:ext uri="{BB962C8B-B14F-4D97-AF65-F5344CB8AC3E}">
        <p14:creationId xmlns:p14="http://schemas.microsoft.com/office/powerpoint/2010/main" val="126672758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539305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010229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5549938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94253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640586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495522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19905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3527376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7608363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13" y="3679825"/>
            <a:ext cx="8697912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/>
              <a:t>Maximiliano </a:t>
            </a:r>
            <a:r>
              <a:rPr lang="es-AR" dirty="0" err="1"/>
              <a:t>Neiner</a:t>
            </a:r>
            <a:endParaRPr lang="es-AR" sz="2400" dirty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28613" y="30480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Laboratorio III</a:t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jQuery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/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6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172629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JQUERY</a:t>
            </a:r>
          </a:p>
          <a:p>
            <a:pPr eaLnBrk="1" hangingPunct="1">
              <a:defRPr/>
            </a:pPr>
            <a:r>
              <a:rPr lang="es-AR" sz="3600" dirty="0"/>
              <a:t>Integración con TypeScript</a:t>
            </a:r>
          </a:p>
        </p:txBody>
      </p:sp>
    </p:spTree>
    <p:extLst>
      <p:ext uri="{BB962C8B-B14F-4D97-AF65-F5344CB8AC3E}">
        <p14:creationId xmlns:p14="http://schemas.microsoft.com/office/powerpoint/2010/main" val="1952349007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r>
              <a:rPr lang="es-AR" dirty="0"/>
              <a:t>Integrar </a:t>
            </a:r>
            <a:r>
              <a:rPr lang="es-AR" dirty="0" err="1"/>
              <a:t>jQuery</a:t>
            </a:r>
            <a:r>
              <a:rPr lang="es-AR" dirty="0"/>
              <a:t> y </a:t>
            </a:r>
            <a:r>
              <a:rPr lang="es-AR" dirty="0" err="1" smtClean="0"/>
              <a:t>TypeScript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41380"/>
          </a:xfrm>
        </p:spPr>
        <p:txBody>
          <a:bodyPr/>
          <a:lstStyle/>
          <a:p>
            <a:r>
              <a:rPr lang="es-AR" sz="2800" dirty="0"/>
              <a:t>Crear en el proyecto la estructura de directorios indicada en el archivo de configuración.</a:t>
            </a:r>
          </a:p>
          <a:p>
            <a:r>
              <a:rPr lang="es-AR" sz="2800" dirty="0"/>
              <a:t>Agregar el archivo de definiciones.</a:t>
            </a:r>
          </a:p>
          <a:p>
            <a:pPr lvl="1"/>
            <a:r>
              <a:rPr lang="es-AR" sz="2400" b="1" i="1" dirty="0" err="1"/>
              <a:t>nombre.d.ts</a:t>
            </a:r>
            <a:endParaRPr lang="es-AR" sz="2400" b="1" i="1" dirty="0"/>
          </a:p>
          <a:p>
            <a:r>
              <a:rPr lang="es-AR" sz="2800" dirty="0"/>
              <a:t>Agregar la referencia en el archivo .</a:t>
            </a:r>
            <a:r>
              <a:rPr lang="es-AR" sz="2800" dirty="0" err="1"/>
              <a:t>ts</a:t>
            </a:r>
            <a:r>
              <a:rPr lang="es-AR" sz="2800" dirty="0"/>
              <a:t> que utilizará </a:t>
            </a:r>
            <a:r>
              <a:rPr lang="es-AR" sz="2800" dirty="0" err="1"/>
              <a:t>jQuery</a:t>
            </a:r>
            <a:endParaRPr lang="es-AR" sz="2800" dirty="0"/>
          </a:p>
          <a:p>
            <a:endParaRPr lang="es-AR" sz="2800" dirty="0"/>
          </a:p>
          <a:p>
            <a:endParaRPr lang="es-AR" sz="2800" dirty="0"/>
          </a:p>
          <a:p>
            <a:r>
              <a:rPr lang="es-AR" sz="2800" dirty="0"/>
              <a:t>El compilador, automáticamente, reconocerá las definiciones de </a:t>
            </a:r>
            <a:r>
              <a:rPr lang="es-AR" sz="2800" dirty="0" err="1"/>
              <a:t>jQuery</a:t>
            </a:r>
            <a:r>
              <a:rPr lang="es-AR" sz="2800" dirty="0"/>
              <a:t>.</a:t>
            </a:r>
          </a:p>
          <a:p>
            <a:endParaRPr lang="es-AR" sz="2800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911966" y="4267200"/>
            <a:ext cx="6984776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s-AR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///</a:t>
            </a:r>
            <a:r>
              <a:rPr kumimoji="0" lang="es-AR" sz="2400" b="0" i="0" u="none" strike="noStrike" cap="none" normalizeH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&lt;</a:t>
            </a:r>
            <a:r>
              <a:rPr kumimoji="0" lang="es-AR" sz="2400" b="0" i="0" u="none" strike="noStrike" cap="none" normalizeH="0" dirty="0" err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reference</a:t>
            </a:r>
            <a:r>
              <a:rPr kumimoji="0" lang="es-AR" sz="2400" b="0" i="0" u="none" strike="noStrike" cap="none" normalizeH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kumimoji="0" lang="es-AR" sz="2400" b="0" i="0" u="none" strike="noStrike" cap="none" normalizeH="0" dirty="0" err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path</a:t>
            </a:r>
            <a:r>
              <a:rPr kumimoji="0" lang="es-AR" sz="2400" b="0" i="0" u="none" strike="noStrike" cap="none" normalizeH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=</a:t>
            </a:r>
            <a:r>
              <a:rPr lang="es-AR" sz="2400" dirty="0">
                <a:latin typeface="Arial" pitchFamily="34" charset="0"/>
                <a:cs typeface="Arial" pitchFamily="34" charset="0"/>
              </a:rPr>
              <a:t> "</a:t>
            </a:r>
            <a:r>
              <a:rPr kumimoji="0" lang="es-AR" sz="2400" b="0" i="0" u="none" strike="noStrike" cap="none" normalizeH="0" dirty="0" err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libs</a:t>
            </a:r>
            <a:r>
              <a:rPr kumimoji="0" lang="es-AR" sz="2400" b="0" i="0" u="none" strike="noStrike" cap="none" normalizeH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/</a:t>
            </a:r>
            <a:r>
              <a:rPr kumimoji="0" lang="es-AR" sz="2400" b="0" i="0" u="none" strike="noStrike" cap="none" normalizeH="0" dirty="0" err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jquery</a:t>
            </a:r>
            <a:r>
              <a:rPr kumimoji="0" lang="es-AR" sz="2400" b="0" i="0" u="none" strike="noStrike" cap="none" normalizeH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/</a:t>
            </a:r>
            <a:r>
              <a:rPr kumimoji="0" lang="es-AR" sz="2400" b="0" i="0" u="none" strike="noStrike" cap="none" normalizeH="0" dirty="0" err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index.d.ts</a:t>
            </a:r>
            <a:r>
              <a:rPr lang="es-AR" sz="2400" dirty="0">
                <a:latin typeface="Arial" pitchFamily="34" charset="0"/>
                <a:cs typeface="Arial" pitchFamily="34" charset="0"/>
              </a:rPr>
              <a:t>"</a:t>
            </a:r>
            <a:r>
              <a:rPr kumimoji="0" lang="es-AR" sz="2400" b="0" i="0" u="none" strike="noStrike" cap="none" normalizeH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/&gt;</a:t>
            </a:r>
            <a:endParaRPr kumimoji="0" lang="es-AR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/>
              <a:t>Demo</a:t>
            </a: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/>
              <a:t>Ejercitación</a:t>
            </a:r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10184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JQUERY</a:t>
            </a:r>
          </a:p>
          <a:p>
            <a:pPr eaLnBrk="1" hangingPunct="1">
              <a:defRPr/>
            </a:pPr>
            <a:r>
              <a:rPr lang="es-AR" dirty="0"/>
              <a:t>Integración con TypeScript</a:t>
            </a:r>
          </a:p>
        </p:txBody>
      </p:sp>
    </p:spTree>
    <p:extLst>
      <p:ext uri="{BB962C8B-B14F-4D97-AF65-F5344CB8AC3E}">
        <p14:creationId xmlns:p14="http://schemas.microsoft.com/office/powerpoint/2010/main" val="1952349007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15724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/>
              <a:t>JQUERY</a:t>
            </a:r>
            <a:endParaRPr lang="es-ES" dirty="0"/>
          </a:p>
          <a:p>
            <a:pPr eaLnBrk="1" hangingPunct="1">
              <a:defRPr/>
            </a:pPr>
            <a:r>
              <a:rPr lang="es-AR" dirty="0"/>
              <a:t>Integración con TypeScript</a:t>
            </a:r>
          </a:p>
        </p:txBody>
      </p:sp>
    </p:spTree>
    <p:extLst>
      <p:ext uri="{BB962C8B-B14F-4D97-AF65-F5344CB8AC3E}">
        <p14:creationId xmlns:p14="http://schemas.microsoft.com/office/powerpoint/2010/main" val="1952349007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jQuery</a:t>
            </a:r>
            <a:r>
              <a:rPr lang="es-AR" dirty="0"/>
              <a:t> </a:t>
            </a:r>
            <a:r>
              <a:rPr lang="es-AR" sz="3200" dirty="0"/>
              <a:t>(1/3)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942892"/>
          </a:xfrm>
        </p:spPr>
        <p:txBody>
          <a:bodyPr/>
          <a:lstStyle/>
          <a:p>
            <a:r>
              <a:rPr lang="es-ES" sz="2800" dirty="0" err="1"/>
              <a:t>jQuery</a:t>
            </a:r>
            <a:r>
              <a:rPr lang="es-ES" sz="2800" dirty="0"/>
              <a:t> es un </a:t>
            </a:r>
            <a:r>
              <a:rPr lang="es-ES" sz="2800" dirty="0" err="1"/>
              <a:t>framework</a:t>
            </a:r>
            <a:r>
              <a:rPr lang="es-ES" sz="2800" dirty="0"/>
              <a:t> para </a:t>
            </a:r>
            <a:r>
              <a:rPr lang="es-ES" sz="2800" dirty="0" err="1"/>
              <a:t>JavaScript</a:t>
            </a:r>
            <a:r>
              <a:rPr lang="es-ES" sz="2800" dirty="0"/>
              <a:t> rápido y rico en funciones. </a:t>
            </a:r>
          </a:p>
          <a:p>
            <a:r>
              <a:rPr lang="es-ES" sz="2800" dirty="0"/>
              <a:t>Nos ofrece una infraestructura con la que tendremos mucha mayor facilidad para la creación de aplicaciones complejas del lado del cliente. </a:t>
            </a:r>
          </a:p>
          <a:p>
            <a:pPr lvl="1"/>
            <a:r>
              <a:rPr lang="es-ES" sz="2400" dirty="0"/>
              <a:t>Por ejemplo, con </a:t>
            </a:r>
            <a:r>
              <a:rPr lang="es-ES" sz="2400" dirty="0" err="1"/>
              <a:t>jQuery</a:t>
            </a:r>
            <a:r>
              <a:rPr lang="es-ES" sz="2400" dirty="0"/>
              <a:t> obtendremos ayuda en la creación de interfaces de usuario, efectos dinámicos, aplicaciones que hacen uso de </a:t>
            </a:r>
            <a:r>
              <a:rPr lang="es-ES" sz="2400" b="1" i="1" dirty="0" err="1"/>
              <a:t>Ajax</a:t>
            </a:r>
            <a:r>
              <a:rPr lang="es-ES" sz="2400" dirty="0"/>
              <a:t>, etc.</a:t>
            </a:r>
          </a:p>
          <a:p>
            <a:r>
              <a:rPr lang="es-ES" sz="2800" dirty="0"/>
              <a:t>El archivo del </a:t>
            </a:r>
            <a:r>
              <a:rPr lang="es-ES" sz="2800" dirty="0" err="1"/>
              <a:t>framework</a:t>
            </a:r>
            <a:r>
              <a:rPr lang="es-ES" sz="2800" dirty="0"/>
              <a:t> ocupa unos 56 KB, lo que es bastante razonable y no retrasará mucho la carga de nuestra página. </a:t>
            </a:r>
          </a:p>
        </p:txBody>
      </p:sp>
    </p:spTree>
    <p:extLst>
      <p:ext uri="{BB962C8B-B14F-4D97-AF65-F5344CB8AC3E}">
        <p14:creationId xmlns:p14="http://schemas.microsoft.com/office/powerpoint/2010/main" val="1689140260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jQuery</a:t>
            </a:r>
            <a:r>
              <a:rPr lang="es-AR" dirty="0"/>
              <a:t> </a:t>
            </a:r>
            <a:r>
              <a:rPr lang="es-AR" sz="3200" dirty="0"/>
              <a:t>(2/3)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04447"/>
          </a:xfrm>
        </p:spPr>
        <p:txBody>
          <a:bodyPr/>
          <a:lstStyle/>
          <a:p>
            <a:r>
              <a:rPr lang="es-ES" sz="2800" dirty="0"/>
              <a:t>La sintaxis de </a:t>
            </a:r>
            <a:r>
              <a:rPr lang="es-ES" sz="2800" dirty="0" err="1"/>
              <a:t>jQuery</a:t>
            </a:r>
            <a:r>
              <a:rPr lang="es-ES" sz="2800" dirty="0"/>
              <a:t> está hecha a medida para la selección de los elementos HTML y realizar alguna acción sobre ellos .</a:t>
            </a:r>
          </a:p>
          <a:p>
            <a:r>
              <a:rPr lang="es-ES" sz="2800" dirty="0"/>
              <a:t>La sintaxis básica es: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b="1" i="1" dirty="0"/>
              <a:t>$</a:t>
            </a:r>
            <a:r>
              <a:rPr lang="es-ES" dirty="0"/>
              <a:t>: define/accede a </a:t>
            </a:r>
            <a:r>
              <a:rPr lang="es-ES" dirty="0" err="1"/>
              <a:t>jQuery</a:t>
            </a:r>
            <a:r>
              <a:rPr lang="es-ES" dirty="0"/>
              <a:t>.</a:t>
            </a:r>
          </a:p>
          <a:p>
            <a:pPr lvl="1"/>
            <a:r>
              <a:rPr lang="es-ES" b="1" i="1" dirty="0"/>
              <a:t>(selector)</a:t>
            </a:r>
            <a:r>
              <a:rPr lang="es-ES" dirty="0"/>
              <a:t>: para "consultar (o encontrar)" elementos HTML. </a:t>
            </a:r>
          </a:p>
          <a:p>
            <a:pPr lvl="1"/>
            <a:r>
              <a:rPr lang="es-ES" b="1" i="1" dirty="0" err="1"/>
              <a:t>accion</a:t>
            </a:r>
            <a:r>
              <a:rPr lang="es-ES" b="1" i="1" dirty="0"/>
              <a:t>()</a:t>
            </a:r>
            <a:r>
              <a:rPr lang="es-ES" dirty="0"/>
              <a:t>: método de </a:t>
            </a:r>
            <a:r>
              <a:rPr lang="es-ES" dirty="0" err="1"/>
              <a:t>jQuery</a:t>
            </a:r>
            <a:r>
              <a:rPr lang="es-ES" dirty="0"/>
              <a:t> para ser realizado en el elemento.</a:t>
            </a:r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276600"/>
            <a:ext cx="8458200" cy="838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$(selector).</a:t>
            </a:r>
            <a:r>
              <a:rPr lang="es-AR" altLang="en-US" sz="25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accion</a:t>
            </a:r>
            <a:r>
              <a:rPr lang="es-AR" altLang="en-US" sz="2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5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jQuery</a:t>
            </a:r>
            <a:r>
              <a:rPr lang="es-AR" dirty="0"/>
              <a:t> </a:t>
            </a:r>
            <a:r>
              <a:rPr lang="es-AR" sz="3200" dirty="0"/>
              <a:t>(3/3)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80131"/>
          </a:xfrm>
        </p:spPr>
        <p:txBody>
          <a:bodyPr/>
          <a:lstStyle/>
          <a:p>
            <a:r>
              <a:rPr lang="es-AR" sz="2800" dirty="0"/>
              <a:t>Técnicas para seleccionar elementos.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19812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AR" altLang="en-US" sz="2000" b="1" dirty="0" err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miId</a:t>
            </a:r>
            <a:r>
              <a:rPr lang="en-US" sz="20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s-AR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//Obtiene por id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28194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s-AR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//Obtiene por tipo de </a:t>
            </a:r>
            <a:r>
              <a:rPr lang="es-AR" altLang="en-US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tag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381000" y="3505200"/>
            <a:ext cx="838835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0" lang="es-AR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Técnicas para seleccionar elementos.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" y="41148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AR" altLang="en-US" sz="2000" b="1" dirty="0" err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miId</a:t>
            </a:r>
            <a:r>
              <a:rPr lang="en-US" sz="20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).val();</a:t>
            </a:r>
            <a:r>
              <a:rPr lang="es-AR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//Obtiene valor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200" y="48006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AR" altLang="en-US" sz="2000" b="1" dirty="0" err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miId</a:t>
            </a:r>
            <a:r>
              <a:rPr lang="en-US" sz="20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).val(</a:t>
            </a:r>
            <a:r>
              <a:rPr lang="en-US" sz="20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valor</a:t>
            </a:r>
            <a:r>
              <a:rPr lang="en-US" sz="20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s-AR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//Establece valor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57200" y="54864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s-AR" altLang="en-US" sz="20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es-AR" alt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s-AR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//Obtiene valor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57200" y="61722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s-AR" altLang="en-US" sz="20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es-AR" alt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valor</a:t>
            </a:r>
            <a:r>
              <a:rPr lang="en-US" sz="20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s-AR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//Establece valor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/>
              <a:t>Demo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$.</a:t>
            </a:r>
            <a:r>
              <a:rPr lang="es-AR" dirty="0" err="1"/>
              <a:t>ajax</a:t>
            </a:r>
            <a:r>
              <a:rPr lang="es-AR" dirty="0"/>
              <a:t>()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650504"/>
          </a:xfrm>
        </p:spPr>
        <p:txBody>
          <a:bodyPr/>
          <a:lstStyle/>
          <a:p>
            <a:r>
              <a:rPr lang="es-AR" sz="2800" dirty="0"/>
              <a:t>Realiza peticiones HTTP asincrónicas al servidor.</a:t>
            </a:r>
          </a:p>
          <a:p>
            <a:r>
              <a:rPr lang="es-AR" sz="2800" dirty="0"/>
              <a:t>El </a:t>
            </a:r>
            <a:r>
              <a:rPr lang="es-AR" sz="2800" dirty="0" err="1"/>
              <a:t>jQuery</a:t>
            </a:r>
            <a:r>
              <a:rPr lang="es-AR" sz="2800" dirty="0"/>
              <a:t> </a:t>
            </a:r>
            <a:r>
              <a:rPr lang="es-AR" sz="2800" dirty="0" err="1"/>
              <a:t>XMLHttpRequest</a:t>
            </a:r>
            <a:r>
              <a:rPr lang="es-AR" sz="2800" dirty="0"/>
              <a:t> retornado por $.</a:t>
            </a:r>
            <a:r>
              <a:rPr lang="es-AR" sz="2800" dirty="0" err="1"/>
              <a:t>ajax</a:t>
            </a:r>
            <a:r>
              <a:rPr lang="es-AR" sz="2800" dirty="0"/>
              <a:t> </a:t>
            </a:r>
            <a:r>
              <a:rPr lang="es-ES" sz="2800" dirty="0"/>
              <a:t>es un </a:t>
            </a:r>
            <a:r>
              <a:rPr lang="es-ES" sz="2800" dirty="0" err="1"/>
              <a:t>superconjunto</a:t>
            </a:r>
            <a:r>
              <a:rPr lang="es-ES" sz="2800" dirty="0"/>
              <a:t> del objeto </a:t>
            </a:r>
            <a:r>
              <a:rPr lang="es-ES" sz="2800" dirty="0" err="1"/>
              <a:t>XMLHttpRequest</a:t>
            </a:r>
            <a:r>
              <a:rPr lang="es-ES" sz="2800" dirty="0"/>
              <a:t> nativo del navegador.</a:t>
            </a:r>
          </a:p>
          <a:p>
            <a:endParaRPr lang="es-ES" sz="1600" dirty="0"/>
          </a:p>
          <a:p>
            <a:endParaRPr lang="es-ES" sz="2800" dirty="0"/>
          </a:p>
          <a:p>
            <a:endParaRPr lang="es-ES" sz="2000" dirty="0"/>
          </a:p>
          <a:p>
            <a:r>
              <a:rPr lang="es-ES" sz="2800" dirty="0" err="1"/>
              <a:t>url</a:t>
            </a:r>
            <a:r>
              <a:rPr lang="es-ES" sz="2800" dirty="0"/>
              <a:t>: Una cadena que contiene la URL a la que se envía la solicitud.</a:t>
            </a:r>
          </a:p>
          <a:p>
            <a:r>
              <a:rPr lang="es-ES" sz="2800" dirty="0" err="1"/>
              <a:t>settings</a:t>
            </a:r>
            <a:r>
              <a:rPr lang="es-ES" sz="2800" dirty="0"/>
              <a:t>: Un conjunto de pares clave/valor que configuran la petición </a:t>
            </a:r>
            <a:r>
              <a:rPr lang="es-ES" sz="2800" dirty="0" err="1"/>
              <a:t>Ajax</a:t>
            </a:r>
            <a:r>
              <a:rPr lang="es-ES" sz="2800" dirty="0"/>
              <a:t>. 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276600"/>
            <a:ext cx="8458200" cy="838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lang="es-AR" altLang="en-US" sz="25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s-AR" altLang="en-US" sz="2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500" b="1" dirty="0" err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5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s-AR" altLang="en-US" sz="25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es-AR" altLang="en-US" sz="2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25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/>
              <a:t>Demo</a:t>
            </a: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3927</TotalTime>
  <Words>516</Words>
  <Application>Microsoft Office PowerPoint</Application>
  <PresentationFormat>Presentación en pantalla (4:3)</PresentationFormat>
  <Paragraphs>78</Paragraphs>
  <Slides>13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Franklin Gothic Book</vt:lpstr>
      <vt:lpstr>Franklin Gothic Medium</vt:lpstr>
      <vt:lpstr>Wingdings</vt:lpstr>
      <vt:lpstr>1_VS_NET Launch Template</vt:lpstr>
      <vt:lpstr>Maximiliano Neiner</vt:lpstr>
      <vt:lpstr>Temas a Tratar</vt:lpstr>
      <vt:lpstr>Temas a Tratar</vt:lpstr>
      <vt:lpstr>jQuery (1/3)</vt:lpstr>
      <vt:lpstr>jQuery (2/3)</vt:lpstr>
      <vt:lpstr>jQuery (3/3)</vt:lpstr>
      <vt:lpstr>Presentación de PowerPoint</vt:lpstr>
      <vt:lpstr>$.ajax()</vt:lpstr>
      <vt:lpstr>Presentación de PowerPoint</vt:lpstr>
      <vt:lpstr>Temas a Tratar</vt:lpstr>
      <vt:lpstr>Integrar jQuery y TypeScript</vt:lpstr>
      <vt:lpstr>Presentación de PowerPoint</vt:lpstr>
      <vt:lpstr>Ejercitación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Laboratorio_III_Clase_06</dc:title>
  <dc:subject>Ajax - jQuery</dc:subject>
  <dc:creator/>
  <cp:lastModifiedBy>alumno</cp:lastModifiedBy>
  <cp:revision>336</cp:revision>
  <cp:lastPrinted>1601-01-01T00:00:00Z</cp:lastPrinted>
  <dcterms:created xsi:type="dcterms:W3CDTF">1601-01-01T00:00:00Z</dcterms:created>
  <dcterms:modified xsi:type="dcterms:W3CDTF">2019-10-04T11:53:00Z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