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63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同侧圆角矩形 5"/>
          <p:cNvSpPr>
            <a:spLocks noChangeAspect="1"/>
          </p:cNvSpPr>
          <p:nvPr/>
        </p:nvSpPr>
        <p:spPr>
          <a:xfrm>
            <a:off x="4604385" y="1782445"/>
            <a:ext cx="1443736" cy="239274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ym typeface="+mn-ea"/>
              </a:rPr>
              <a:t>RegistryFactory</a:t>
            </a:r>
            <a:endParaRPr lang="en-US" altLang="zh-CN" sz="1200">
              <a:sym typeface="+mn-ea"/>
            </a:endParaRPr>
          </a:p>
        </p:txBody>
      </p:sp>
      <p:sp>
        <p:nvSpPr>
          <p:cNvPr id="8" name="同侧圆角矩形 7"/>
          <p:cNvSpPr>
            <a:spLocks noChangeAspect="1"/>
          </p:cNvSpPr>
          <p:nvPr/>
        </p:nvSpPr>
        <p:spPr>
          <a:xfrm>
            <a:off x="4604385" y="2256790"/>
            <a:ext cx="1443736" cy="239274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ym typeface="+mn-ea"/>
              </a:rPr>
              <a:t>Registry</a:t>
            </a:r>
            <a:endParaRPr lang="en-US" altLang="zh-CN" sz="1200">
              <a:sym typeface="+mn-ea"/>
            </a:endParaRPr>
          </a:p>
        </p:txBody>
      </p:sp>
      <p:cxnSp>
        <p:nvCxnSpPr>
          <p:cNvPr id="9" name="直接箭头连接符 8"/>
          <p:cNvCxnSpPr>
            <a:stCxn id="6" idx="1"/>
            <a:endCxn id="8" idx="3"/>
          </p:cNvCxnSpPr>
          <p:nvPr/>
        </p:nvCxnSpPr>
        <p:spPr>
          <a:xfrm>
            <a:off x="5326380" y="2021840"/>
            <a:ext cx="0" cy="234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线形标注 2(无边框) 9"/>
          <p:cNvSpPr/>
          <p:nvPr/>
        </p:nvSpPr>
        <p:spPr>
          <a:xfrm>
            <a:off x="6583045" y="2157730"/>
            <a:ext cx="1219835" cy="245110"/>
          </a:xfrm>
          <a:prstGeom prst="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RegistryService</a:t>
            </a:r>
            <a:endParaRPr lang="en-US" altLang="zh-CN" sz="1000"/>
          </a:p>
        </p:txBody>
      </p:sp>
      <p:sp>
        <p:nvSpPr>
          <p:cNvPr id="11" name="文本框 10"/>
          <p:cNvSpPr txBox="1"/>
          <p:nvPr/>
        </p:nvSpPr>
        <p:spPr>
          <a:xfrm>
            <a:off x="5326380" y="2021840"/>
            <a:ext cx="7315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包装</a:t>
            </a:r>
            <a:endParaRPr lang="zh-CN" altLang="en-US" sz="1200"/>
          </a:p>
        </p:txBody>
      </p:sp>
      <p:sp>
        <p:nvSpPr>
          <p:cNvPr id="12" name="文本框 11"/>
          <p:cNvSpPr txBox="1"/>
          <p:nvPr/>
        </p:nvSpPr>
        <p:spPr>
          <a:xfrm rot="19500000">
            <a:off x="6060440" y="227266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实现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p="http://schemas.openxmlformats.org/presentationml/2006/main">
  <p:tag name="KSO_WM_DOC_GUID" val="{f680e986-9b96-45a9-94dd-e8fad53825b9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WPS 演示</Application>
  <PresentationFormat>宽屏</PresentationFormat>
  <Paragraphs>10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宋体</vt:lpstr>
      <vt:lpstr>Wingdings</vt:lpstr>
      <vt:lpstr>微软雅黑</vt:lpstr>
      <vt:lpstr>Arial Unicode MS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2</cp:revision>
  <dcterms:created xsi:type="dcterms:W3CDTF">2019-03-29T07:17:12Z</dcterms:created>
  <dcterms:modified xsi:type="dcterms:W3CDTF">2019-03-29T12:18:51Z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