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9"/>
  </p:notesMasterIdLst>
  <p:sldIdLst>
    <p:sldId id="256" r:id="rId3"/>
    <p:sldId id="1707" r:id="rId4"/>
    <p:sldId id="258" r:id="rId5"/>
    <p:sldId id="1752" r:id="rId6"/>
    <p:sldId id="1753" r:id="rId7"/>
    <p:sldId id="26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B159"/>
    <a:srgbClr val="235787"/>
    <a:srgbClr val="26A9E0"/>
    <a:srgbClr val="2A9CA2"/>
    <a:srgbClr val="258A8F"/>
    <a:srgbClr val="2283CD"/>
    <a:srgbClr val="E71D3A"/>
    <a:srgbClr val="18BCE2"/>
    <a:srgbClr val="55BEC9"/>
    <a:srgbClr val="1561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9" autoAdjust="0"/>
    <p:restoredTop sz="94660"/>
  </p:normalViewPr>
  <p:slideViewPr>
    <p:cSldViewPr snapToGrid="0">
      <p:cViewPr varScale="1">
        <p:scale>
          <a:sx n="106" d="100"/>
          <a:sy n="106" d="100"/>
        </p:scale>
        <p:origin x="102" y="174"/>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副标题 2"/>
          <p:cNvSpPr>
            <a:spLocks noGrp="1"/>
          </p:cNvSpPr>
          <p:nvPr>
            <p:ph type="subTitle" idx="1"/>
          </p:nvPr>
        </p:nvSpPr>
        <p:spPr>
          <a:xfrm>
            <a:off x="671512" y="4084045"/>
            <a:ext cx="4900613" cy="558799"/>
          </a:xfrm>
        </p:spPr>
        <p:txBody>
          <a:bodyPr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9" name="标题 1"/>
          <p:cNvSpPr>
            <a:spLocks noGrp="1"/>
          </p:cNvSpPr>
          <p:nvPr>
            <p:ph type="ctrTitle"/>
          </p:nvPr>
        </p:nvSpPr>
        <p:spPr>
          <a:xfrm>
            <a:off x="671512" y="2790825"/>
            <a:ext cx="4900613" cy="1276349"/>
          </a:xfr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10" name="文本占位符 13"/>
          <p:cNvSpPr>
            <a:spLocks noGrp="1"/>
          </p:cNvSpPr>
          <p:nvPr>
            <p:ph type="body" sz="quarter" idx="10" hasCustomPrompt="1"/>
          </p:nvPr>
        </p:nvSpPr>
        <p:spPr>
          <a:xfrm>
            <a:off x="671512" y="5410790"/>
            <a:ext cx="4900613" cy="296271"/>
          </a:xfr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1" name="文本占位符 13"/>
          <p:cNvSpPr>
            <a:spLocks noGrp="1"/>
          </p:cNvSpPr>
          <p:nvPr>
            <p:ph type="body" sz="quarter" idx="11" hasCustomPrompt="1"/>
          </p:nvPr>
        </p:nvSpPr>
        <p:spPr>
          <a:xfrm>
            <a:off x="671512" y="5707061"/>
            <a:ext cx="4900613" cy="296271"/>
          </a:xfr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5" name="矩形 4"/>
          <p:cNvSpPr/>
          <p:nvPr userDrawn="1"/>
        </p:nvSpPr>
        <p:spPr>
          <a:xfrm>
            <a:off x="0" y="4436198"/>
            <a:ext cx="12192000" cy="2421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
          <p:cNvSpPr>
            <a:spLocks noGrp="1"/>
          </p:cNvSpPr>
          <p:nvPr>
            <p:ph type="title"/>
          </p:nvPr>
        </p:nvSpPr>
        <p:spPr>
          <a:xfrm>
            <a:off x="3473762" y="1706953"/>
            <a:ext cx="5419185" cy="895350"/>
          </a:xfrm>
        </p:spPr>
        <p:txBody>
          <a:bodyPr anchor="b">
            <a:normAutofit/>
          </a:bodyPr>
          <a:lstStyle>
            <a:lvl1pPr algn="ctr">
              <a:defRPr sz="2400" b="1">
                <a:solidFill>
                  <a:schemeClr val="tx1"/>
                </a:solidFill>
              </a:defRPr>
            </a:lvl1pPr>
          </a:lstStyle>
          <a:p>
            <a:r>
              <a:rPr lang="en-US" dirty="0"/>
              <a:t>Click to edit Master title style</a:t>
            </a:r>
            <a:endParaRPr lang="zh-CN" altLang="en-US" dirty="0"/>
          </a:p>
        </p:txBody>
      </p:sp>
      <p:sp>
        <p:nvSpPr>
          <p:cNvPr id="7" name="文本占位符 2"/>
          <p:cNvSpPr>
            <a:spLocks noGrp="1"/>
          </p:cNvSpPr>
          <p:nvPr>
            <p:ph type="body" idx="1"/>
          </p:nvPr>
        </p:nvSpPr>
        <p:spPr>
          <a:xfrm>
            <a:off x="3474878" y="2602303"/>
            <a:ext cx="5419185" cy="1015623"/>
          </a:xfrm>
        </p:spPr>
        <p:txBody>
          <a:bodyPr anchor="t">
            <a:normAutofit/>
          </a:bodyPr>
          <a:lstStyle>
            <a:lvl1pPr marL="0" indent="0" algn="ctr">
              <a:lnSpc>
                <a:spcPct val="100000"/>
              </a:lnSpc>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5" name="日期占位符 2"/>
          <p:cNvSpPr>
            <a:spLocks noGrp="1"/>
          </p:cNvSpPr>
          <p:nvPr>
            <p:ph type="dt" sz="half" idx="10"/>
          </p:nvPr>
        </p:nvSpPr>
        <p:spPr>
          <a:xfrm>
            <a:off x="5401732" y="6240463"/>
            <a:ext cx="1388536" cy="206381"/>
          </a:xfrm>
        </p:spPr>
        <p:txBody>
          <a:bodyPr/>
          <a:lstStyle/>
          <a:p>
            <a:fld id="{6489D9C7-5DC6-4263-87FF-7C99F6FB63C3}" type="datetime1">
              <a:rPr lang="zh-CN" altLang="en-US" smtClean="0"/>
            </a:fld>
            <a:endParaRPr lang="zh-CN" altLang="en-US"/>
          </a:p>
        </p:txBody>
      </p:sp>
      <p:sp>
        <p:nvSpPr>
          <p:cNvPr id="16" name="页脚占位符 3"/>
          <p:cNvSpPr>
            <a:spLocks noGrp="1"/>
          </p:cNvSpPr>
          <p:nvPr>
            <p:ph type="ftr" sz="quarter" idx="11"/>
          </p:nvPr>
        </p:nvSpPr>
        <p:spPr>
          <a:xfrm>
            <a:off x="669924" y="6240463"/>
            <a:ext cx="4140201" cy="206381"/>
          </a:xfrm>
        </p:spPr>
        <p:txBody>
          <a:bodyPr/>
          <a:lstStyle/>
          <a:p>
            <a:r>
              <a:rPr lang="en-US" altLang="zh-CN"/>
              <a:t>www.islide.cc</a:t>
            </a:r>
            <a:endParaRPr lang="zh-CN" altLang="en-US" dirty="0"/>
          </a:p>
        </p:txBody>
      </p:sp>
      <p:sp>
        <p:nvSpPr>
          <p:cNvPr id="17" name="灯片编号占位符 4"/>
          <p:cNvSpPr>
            <a:spLocks noGrp="1"/>
          </p:cNvSpPr>
          <p:nvPr>
            <p:ph type="sldNum" sz="quarter" idx="12"/>
          </p:nvPr>
        </p:nvSpPr>
        <p:spPr>
          <a:xfrm>
            <a:off x="8610599" y="6240463"/>
            <a:ext cx="2909888" cy="206381"/>
          </a:xfrm>
        </p:spPr>
        <p:txBody>
          <a:bodyPr/>
          <a:lstStyle/>
          <a:p>
            <a:fld id="{5DD3DB80-B894-403A-B48E-6FDC1A72010E}" type="slidenum">
              <a:rPr lang="zh-CN" altLang="en-US" smtClean="0"/>
            </a:fld>
            <a:endParaRPr lang="zh-CN" altLang="en-US"/>
          </a:p>
        </p:txBody>
      </p:sp>
      <p:sp>
        <p:nvSpPr>
          <p:cNvPr id="18" name="标题 5"/>
          <p:cNvSpPr>
            <a:spLocks noGrp="1"/>
          </p:cNvSpPr>
          <p:nvPr>
            <p:ph type="title"/>
          </p:nvPr>
        </p:nvSpPr>
        <p:spPr>
          <a:xfrm>
            <a:off x="669924" y="1"/>
            <a:ext cx="10850563" cy="1028699"/>
          </a:xfrm>
        </p:spPr>
        <p:txBody>
          <a:bodyPr/>
          <a:lstStyle>
            <a:lvl1pPr>
              <a:defRPr/>
            </a:lvl1pPr>
          </a:lstStyle>
          <a:p>
            <a:r>
              <a:rPr lang="en-US" altLang="zh-CN" dirty="0"/>
              <a:t>Click to edit Master title style</a:t>
            </a:r>
            <a:endParaRPr lang="zh-CN" altLang="en-US" dirty="0"/>
          </a:p>
        </p:txBody>
      </p:sp>
      <p:sp>
        <p:nvSpPr>
          <p:cNvPr id="19"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a:prstGeom prst="rect">
            <a:avLst/>
          </a:prstGeom>
        </p:spPr>
        <p:txBody>
          <a:bodyPr/>
          <a:lstStyle>
            <a:lvl1pPr>
              <a:defRPr/>
            </a:lvl1pPr>
          </a:lstStyle>
          <a:p>
            <a:r>
              <a:rPr lang="en-US" altLang="zh-CN" dirty="0"/>
              <a:t>Click to edit Master title style</a:t>
            </a:r>
            <a:endParaRPr lang="zh-CN" altLang="en-US" dirty="0"/>
          </a:p>
        </p:txBody>
      </p:sp>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a:spLocks noGrp="1"/>
          </p:cNvSpPr>
          <p:nvPr>
            <p:ph type="ctrTitle" hasCustomPrompt="1"/>
          </p:nvPr>
        </p:nvSpPr>
        <p:spPr>
          <a:xfrm>
            <a:off x="6346824" y="2201863"/>
            <a:ext cx="5173664" cy="1621509"/>
          </a:xfr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8" name="文本占位符 62"/>
          <p:cNvSpPr>
            <a:spLocks noGrp="1"/>
          </p:cNvSpPr>
          <p:nvPr>
            <p:ph type="body" sz="quarter" idx="18" hasCustomPrompt="1"/>
          </p:nvPr>
        </p:nvSpPr>
        <p:spPr>
          <a:xfrm>
            <a:off x="6346824" y="4508099"/>
            <a:ext cx="5173664"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endParaRPr lang="en-US" altLang="zh-CN" dirty="0"/>
          </a:p>
        </p:txBody>
      </p:sp>
      <p:sp>
        <p:nvSpPr>
          <p:cNvPr id="10" name="文本占位符 13"/>
          <p:cNvSpPr>
            <a:spLocks noGrp="1"/>
          </p:cNvSpPr>
          <p:nvPr>
            <p:ph type="body" sz="quarter" idx="10" hasCustomPrompt="1"/>
          </p:nvPr>
        </p:nvSpPr>
        <p:spPr>
          <a:xfrm>
            <a:off x="6346825" y="4211828"/>
            <a:ext cx="5173664" cy="296271"/>
          </a:xfr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9"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zh-CN" altLang="en-US" dirty="0"/>
          </a:p>
        </p:txBody>
      </p:sp>
      <p:cxnSp>
        <p:nvCxnSpPr>
          <p:cNvPr id="10" name="直接连接符 9"/>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fld>
            <a:endParaRPr lang="zh-CN" altLang="en-US"/>
          </a:p>
        </p:txBody>
      </p:sp>
      <p:sp>
        <p:nvSpPr>
          <p:cNvPr id="12"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3"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73990" y="3448685"/>
            <a:ext cx="6553200" cy="1276350"/>
          </a:xfrm>
        </p:spPr>
        <p:txBody>
          <a:bodyPr>
            <a:normAutofit/>
          </a:bodyPr>
          <a:lstStyle/>
          <a:p>
            <a:r>
              <a:rPr lang="en-US" altLang="zh-CN" dirty="0"/>
              <a:t>Web</a:t>
            </a:r>
            <a:r>
              <a:rPr lang="zh-CN" altLang="en-US" dirty="0"/>
              <a:t>导出复杂报表技术分享</a:t>
            </a:r>
            <a:endParaRPr lang="en-US" altLang="zh-CN" dirty="0"/>
          </a:p>
        </p:txBody>
      </p:sp>
      <p:grpSp>
        <p:nvGrpSpPr>
          <p:cNvPr id="15" name="组合 14"/>
          <p:cNvGrpSpPr/>
          <p:nvPr/>
        </p:nvGrpSpPr>
        <p:grpSpPr>
          <a:xfrm>
            <a:off x="743076" y="1633781"/>
            <a:ext cx="4173581" cy="765739"/>
            <a:chOff x="416689" y="1415352"/>
            <a:chExt cx="5537071" cy="1015902"/>
          </a:xfrm>
        </p:grpSpPr>
        <p:grpSp>
          <p:nvGrpSpPr>
            <p:cNvPr id="16" name="组合 15"/>
            <p:cNvGrpSpPr/>
            <p:nvPr userDrawn="1"/>
          </p:nvGrpSpPr>
          <p:grpSpPr>
            <a:xfrm>
              <a:off x="2681968" y="1415352"/>
              <a:ext cx="3271792" cy="1015901"/>
              <a:chOff x="0" y="3026106"/>
              <a:chExt cx="2057401" cy="781570"/>
            </a:xfrm>
          </p:grpSpPr>
          <p:sp>
            <p:nvSpPr>
              <p:cNvPr id="18" name="文本框 17"/>
              <p:cNvSpPr txBox="1"/>
              <p:nvPr/>
            </p:nvSpPr>
            <p:spPr>
              <a:xfrm>
                <a:off x="1" y="3260494"/>
                <a:ext cx="2057400" cy="547182"/>
              </a:xfrm>
              <a:prstGeom prst="rect">
                <a:avLst/>
              </a:prstGeom>
              <a:noFill/>
            </p:spPr>
            <p:txBody>
              <a:bodyPr wrap="none" rtlCol="0">
                <a:prstTxWarp prst="textPlain">
                  <a:avLst/>
                </a:prstTxWarp>
                <a:spAutoFit/>
              </a:bodyPr>
              <a:lstStyle/>
              <a:p>
                <a:r>
                  <a:rPr lang="en-US" altLang="zh-CN" sz="16600" b="1" dirty="0">
                    <a:solidFill>
                      <a:schemeClr val="accent2">
                        <a:lumMod val="40000"/>
                        <a:lumOff val="60000"/>
                      </a:schemeClr>
                    </a:solidFill>
                    <a:latin typeface="+mn-lt"/>
                  </a:rPr>
                  <a:t>REPORT</a:t>
                </a:r>
                <a:endParaRPr lang="zh-CN" altLang="en-US" sz="16600" b="1" dirty="0">
                  <a:solidFill>
                    <a:schemeClr val="accent2">
                      <a:lumMod val="40000"/>
                      <a:lumOff val="60000"/>
                    </a:schemeClr>
                  </a:solidFill>
                  <a:latin typeface="+mn-lt"/>
                </a:endParaRPr>
              </a:p>
            </p:txBody>
          </p:sp>
          <p:sp>
            <p:nvSpPr>
              <p:cNvPr id="19" name="矩形 18"/>
              <p:cNvSpPr/>
              <p:nvPr/>
            </p:nvSpPr>
            <p:spPr>
              <a:xfrm>
                <a:off x="0" y="3026106"/>
                <a:ext cx="1251032" cy="218356"/>
              </a:xfrm>
              <a:prstGeom prst="rect">
                <a:avLst/>
              </a:prstGeom>
              <a:noFill/>
            </p:spPr>
            <p:txBody>
              <a:bodyPr wrap="none" numCol="1" rtlCol="0">
                <a:prstTxWarp prst="textPlain">
                  <a:avLst/>
                </a:prstTxWarp>
                <a:spAutoFit/>
              </a:bodyPr>
              <a:lstStyle/>
              <a:p>
                <a:pPr lvl="0"/>
                <a:r>
                  <a:rPr lang="en-US" altLang="zh-CN" sz="16600" noProof="0" dirty="0">
                    <a:solidFill>
                      <a:schemeClr val="accent2">
                        <a:lumMod val="40000"/>
                        <a:lumOff val="60000"/>
                      </a:schemeClr>
                    </a:solidFill>
                    <a:latin typeface="+mn-lt"/>
                  </a:rPr>
                  <a:t>BUSINESS</a:t>
                </a:r>
                <a:endParaRPr lang="en-US" altLang="zh-CN" sz="16600" noProof="0" dirty="0">
                  <a:solidFill>
                    <a:schemeClr val="accent2">
                      <a:lumMod val="40000"/>
                      <a:lumOff val="60000"/>
                    </a:schemeClr>
                  </a:solidFill>
                  <a:latin typeface="+mn-lt"/>
                </a:endParaRPr>
              </a:p>
            </p:txBody>
          </p:sp>
        </p:grpSp>
        <p:sp>
          <p:nvSpPr>
            <p:cNvPr id="17" name="文本框 16"/>
            <p:cNvSpPr txBox="1"/>
            <p:nvPr userDrawn="1"/>
          </p:nvSpPr>
          <p:spPr>
            <a:xfrm>
              <a:off x="416689" y="1415353"/>
              <a:ext cx="2125322" cy="1015901"/>
            </a:xfrm>
            <a:prstGeom prst="rect">
              <a:avLst/>
            </a:prstGeom>
            <a:noFill/>
          </p:spPr>
          <p:txBody>
            <a:bodyPr wrap="none" rtlCol="0">
              <a:prstTxWarp prst="textPlain">
                <a:avLst/>
              </a:prstTxWarp>
              <a:spAutoFit/>
            </a:bodyPr>
            <a:lstStyle/>
            <a:p>
              <a:r>
                <a:rPr lang="en-US" altLang="zh-CN" sz="9600" dirty="0">
                  <a:solidFill>
                    <a:schemeClr val="accent2">
                      <a:lumMod val="40000"/>
                      <a:lumOff val="60000"/>
                    </a:schemeClr>
                  </a:solidFill>
                  <a:latin typeface="Impact" panose="020B0806030902050204" pitchFamily="34" charset="0"/>
                </a:rPr>
                <a:t>2018</a:t>
              </a:r>
              <a:endParaRPr lang="zh-CN" altLang="en-US" sz="9600" dirty="0">
                <a:solidFill>
                  <a:schemeClr val="accent2">
                    <a:lumMod val="40000"/>
                    <a:lumOff val="60000"/>
                  </a:schemeClr>
                </a:solidFill>
                <a:latin typeface="Impact" panose="020B0806030902050204" pitchFamily="34" charset="0"/>
              </a:endParaRPr>
            </a:p>
          </p:txBody>
        </p:sp>
      </p:grpSp>
      <p:pic>
        <p:nvPicPr>
          <p:cNvPr id="11" name="图形 4"/>
          <p:cNvPicPr>
            <a:picLocks noChangeAspect="1"/>
          </p:cNvPicPr>
          <p:nvPr/>
        </p:nvPicPr>
        <p:blipFill>
          <a:blip r:embed="rId1"/>
          <a:stretch>
            <a:fillRect/>
          </a:stretch>
        </p:blipFill>
        <p:spPr>
          <a:xfrm>
            <a:off x="5947002" y="519641"/>
            <a:ext cx="5573486" cy="5818718"/>
          </a:xfrm>
          <a:prstGeom prst="rect">
            <a:avLst/>
          </a:prstGeom>
        </p:spPr>
      </p:pic>
    </p:spTree>
    <p:custDataLst>
      <p:tags r:id="rId2"/>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iş1îḋe"/>
          <p:cNvGrpSpPr/>
          <p:nvPr/>
        </p:nvGrpSpPr>
        <p:grpSpPr>
          <a:xfrm rot="0">
            <a:off x="1903730" y="0"/>
            <a:ext cx="8029575" cy="2761615"/>
            <a:chOff x="803412" y="0"/>
            <a:chExt cx="7773848" cy="2761750"/>
          </a:xfrm>
        </p:grpSpPr>
        <p:sp>
          <p:nvSpPr>
            <p:cNvPr id="60" name="iś1ïďè"/>
            <p:cNvSpPr/>
            <p:nvPr/>
          </p:nvSpPr>
          <p:spPr bwMode="auto">
            <a:xfrm>
              <a:off x="3530190" y="5172"/>
              <a:ext cx="5047070" cy="1940094"/>
            </a:xfrm>
            <a:prstGeom prst="parallelogram">
              <a:avLst>
                <a:gd name="adj" fmla="val 140753"/>
              </a:avLst>
            </a:prstGeom>
            <a:solidFill>
              <a:schemeClr val="tx2">
                <a:lumMod val="20000"/>
                <a:lumOff val="80000"/>
              </a:schemeClr>
            </a:solidFill>
            <a:ln w="19050">
              <a:solidFill>
                <a:schemeClr val="bg1"/>
              </a:solidFill>
              <a:round/>
            </a:ln>
          </p:spPr>
          <p:txBody>
            <a:bodyPr anchor="ctr"/>
            <a:lstStyle/>
            <a:p>
              <a:pPr algn="ctr"/>
            </a:p>
          </p:txBody>
        </p:sp>
        <p:sp>
          <p:nvSpPr>
            <p:cNvPr id="61" name="îŝľîḍe"/>
            <p:cNvSpPr/>
            <p:nvPr/>
          </p:nvSpPr>
          <p:spPr bwMode="auto">
            <a:xfrm flipH="1">
              <a:off x="803412" y="0"/>
              <a:ext cx="5047070" cy="2761750"/>
            </a:xfrm>
            <a:custGeom>
              <a:avLst/>
              <a:gdLst>
                <a:gd name="connsiteX0" fmla="*/ 5047070 w 5047070"/>
                <a:gd name="connsiteY0" fmla="*/ 0 h 2761750"/>
                <a:gd name="connsiteX1" fmla="*/ 2730741 w 5047070"/>
                <a:gd name="connsiteY1" fmla="*/ 0 h 2761750"/>
                <a:gd name="connsiteX2" fmla="*/ 0 w 5047070"/>
                <a:gd name="connsiteY2" fmla="*/ 1940094 h 2761750"/>
                <a:gd name="connsiteX3" fmla="*/ 1156506 w 5047070"/>
                <a:gd name="connsiteY3" fmla="*/ 2761750 h 2761750"/>
                <a:gd name="connsiteX4" fmla="*/ 2313012 w 5047070"/>
                <a:gd name="connsiteY4" fmla="*/ 1940094 h 2761750"/>
                <a:gd name="connsiteX5" fmla="*/ 2316329 w 5047070"/>
                <a:gd name="connsiteY5" fmla="*/ 1940094 h 276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070" h="2761750">
                  <a:moveTo>
                    <a:pt x="5047070" y="0"/>
                  </a:moveTo>
                  <a:lnTo>
                    <a:pt x="2730741" y="0"/>
                  </a:lnTo>
                  <a:lnTo>
                    <a:pt x="0" y="1940094"/>
                  </a:lnTo>
                  <a:lnTo>
                    <a:pt x="1156506" y="2761750"/>
                  </a:lnTo>
                  <a:lnTo>
                    <a:pt x="2313012" y="1940094"/>
                  </a:lnTo>
                  <a:lnTo>
                    <a:pt x="2316329" y="1940094"/>
                  </a:lnTo>
                  <a:close/>
                </a:path>
              </a:pathLst>
            </a:custGeom>
            <a:solidFill>
              <a:schemeClr val="tx2"/>
            </a:solidFill>
            <a:ln w="19050">
              <a:noFill/>
              <a:round/>
            </a:ln>
          </p:spPr>
          <p:txBody>
            <a:bodyPr anchor="ctr"/>
            <a:lstStyle/>
            <a:p>
              <a:pPr algn="ctr"/>
            </a:p>
          </p:txBody>
        </p:sp>
      </p:grpSp>
      <p:sp>
        <p:nvSpPr>
          <p:cNvPr id="32" name="îṡ1íde"/>
          <p:cNvSpPr/>
          <p:nvPr/>
        </p:nvSpPr>
        <p:spPr>
          <a:xfrm>
            <a:off x="5203825" y="1773555"/>
            <a:ext cx="1429385" cy="501650"/>
          </a:xfrm>
          <a:prstGeom prst="rect">
            <a:avLst/>
          </a:prstGeom>
        </p:spPr>
        <p:txBody>
          <a:bodyPr wrap="none" anchor="ctr" anchorCtr="1">
            <a:normAutofit/>
          </a:bodyPr>
          <a:lstStyle/>
          <a:p>
            <a:pPr lvl="0" algn="ctr"/>
            <a:r>
              <a:rPr lang="en-US" altLang="zh-CN" b="1" dirty="0">
                <a:solidFill>
                  <a:prstClr val="white">
                    <a:lumMod val="100000"/>
                  </a:prstClr>
                </a:solidFill>
              </a:rPr>
              <a:t>CONTENTS</a:t>
            </a:r>
            <a:endParaRPr lang="en-US" altLang="zh-CN" b="1" dirty="0">
              <a:solidFill>
                <a:prstClr val="white">
                  <a:lumMod val="100000"/>
                </a:prstClr>
              </a:solidFill>
            </a:endParaRPr>
          </a:p>
        </p:txBody>
      </p:sp>
      <p:sp>
        <p:nvSpPr>
          <p:cNvPr id="2" name="ïṩḷïḑè"/>
          <p:cNvSpPr txBox="1"/>
          <p:nvPr/>
        </p:nvSpPr>
        <p:spPr>
          <a:xfrm>
            <a:off x="4302760" y="2696845"/>
            <a:ext cx="3232150" cy="889635"/>
          </a:xfrm>
          <a:prstGeom prst="rect">
            <a:avLst/>
          </a:prstGeom>
          <a:noFill/>
        </p:spPr>
        <p:txBody>
          <a:bodyPr wrap="none" anchor="b" anchorCtr="1"/>
          <a:p>
            <a:pPr algn="ctr"/>
            <a:r>
              <a:rPr lang="zh-CN" altLang="en-US" sz="2800" b="1" dirty="0"/>
              <a:t>业务背景</a:t>
            </a:r>
            <a:endParaRPr lang="zh-CN" altLang="en-US" sz="2800" b="1" dirty="0"/>
          </a:p>
        </p:txBody>
      </p:sp>
      <p:sp>
        <p:nvSpPr>
          <p:cNvPr id="4" name="文本框 3"/>
          <p:cNvSpPr txBox="1"/>
          <p:nvPr/>
        </p:nvSpPr>
        <p:spPr>
          <a:xfrm>
            <a:off x="358775" y="3749675"/>
            <a:ext cx="11119485" cy="2676525"/>
          </a:xfrm>
          <a:prstGeom prst="rect">
            <a:avLst/>
          </a:prstGeom>
          <a:noFill/>
        </p:spPr>
        <p:txBody>
          <a:bodyPr wrap="square" rtlCol="0">
            <a:spAutoFit/>
          </a:bodyPr>
          <a:p>
            <a:r>
              <a:rPr lang="en-US" altLang="zh-CN" sz="2400"/>
              <a:t>        </a:t>
            </a:r>
            <a:r>
              <a:rPr lang="zh-CN" altLang="en-US" sz="2400"/>
              <a:t>接送站后台管理系统涉及总公司下全部销售业务数据统计，根据登录人权限不同会浏览不同级别的数据，针对权限较大的用户会展示相当大数据量的数据，同时由于业务的要求会涉及多维度的数据整理统计，需要结合模块业务需求对数据进行合并单元格等操作。</a:t>
            </a:r>
            <a:endParaRPr lang="zh-CN" altLang="en-US" sz="2400"/>
          </a:p>
          <a:p>
            <a:r>
              <a:rPr lang="en-US" altLang="zh-CN" sz="2400"/>
              <a:t>        </a:t>
            </a:r>
            <a:r>
              <a:rPr lang="zh-CN" altLang="en-US" sz="2400"/>
              <a:t>报表展示外，报表</a:t>
            </a:r>
            <a:r>
              <a:rPr lang="en-US" altLang="zh-CN" sz="2400"/>
              <a:t>Excel</a:t>
            </a:r>
            <a:r>
              <a:rPr lang="zh-CN" altLang="en-US" sz="2400"/>
              <a:t>格式下载也是一个非常实用的需求，对于导出</a:t>
            </a:r>
            <a:r>
              <a:rPr lang="en-US" altLang="zh-CN" sz="2400"/>
              <a:t>Excel</a:t>
            </a:r>
            <a:r>
              <a:rPr lang="zh-CN" altLang="en-US" sz="2400"/>
              <a:t>通常会涉及到</a:t>
            </a:r>
            <a:r>
              <a:rPr lang="en-US" altLang="zh-CN" sz="2400"/>
              <a:t>POI</a:t>
            </a:r>
            <a:r>
              <a:rPr lang="zh-CN" altLang="en-US" sz="2400"/>
              <a:t>的工具类。但是，因为操作数据量大、处理逻辑复杂，因为</a:t>
            </a:r>
            <a:r>
              <a:rPr lang="zh-CN" altLang="en-US" sz="2400">
                <a:sym typeface="+mn-ea"/>
              </a:rPr>
              <a:t>业务复杂</a:t>
            </a:r>
            <a:r>
              <a:rPr lang="zh-CN" altLang="en-US" sz="2400"/>
              <a:t>使用</a:t>
            </a:r>
            <a:r>
              <a:rPr lang="en-US" altLang="zh-CN" sz="2400"/>
              <a:t>POI</a:t>
            </a:r>
            <a:r>
              <a:rPr lang="zh-CN" altLang="en-US" sz="2400"/>
              <a:t>将会带来大量的开发工作量，同时不适合相同功能的代码复用。</a:t>
            </a:r>
            <a:endParaRPr lang="zh-CN" altLang="en-US" sz="2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a:xfrm>
            <a:off x="3386455" y="274320"/>
            <a:ext cx="5419090" cy="788670"/>
          </a:xfrm>
        </p:spPr>
        <p:txBody>
          <a:bodyPr/>
          <a:lstStyle/>
          <a:p>
            <a:r>
              <a:rPr lang="zh-CN" altLang="en-US" sz="3600" dirty="0"/>
              <a:t>方案实现演进</a:t>
            </a:r>
            <a:endParaRPr lang="zh-CN" altLang="en-US" sz="3600" dirty="0"/>
          </a:p>
        </p:txBody>
      </p:sp>
      <p:sp>
        <p:nvSpPr>
          <p:cNvPr id="6" name="文本占位符 5"/>
          <p:cNvSpPr>
            <a:spLocks noGrp="1"/>
          </p:cNvSpPr>
          <p:nvPr userDrawn="1">
            <p:ph type="body" idx="1"/>
          </p:nvPr>
        </p:nvSpPr>
        <p:spPr>
          <a:xfrm>
            <a:off x="475615" y="1276350"/>
            <a:ext cx="11240770" cy="3361055"/>
          </a:xfrm>
        </p:spPr>
        <p:txBody>
          <a:bodyPr>
            <a:normAutofit lnSpcReduction="10000"/>
          </a:bodyPr>
          <a:lstStyle/>
          <a:p>
            <a:pPr lvl="0" algn="l"/>
            <a:r>
              <a:rPr lang="en-US" sz="2400"/>
              <a:t>1.</a:t>
            </a:r>
            <a:r>
              <a:rPr lang="zh-CN" altLang="en-US" sz="2400"/>
              <a:t>数据页面展示处理逻辑需要代逻辑码实现，没有简便方案。</a:t>
            </a:r>
            <a:endParaRPr lang="zh-CN" altLang="en-US" sz="2400"/>
          </a:p>
          <a:p>
            <a:pPr lvl="0" algn="l"/>
            <a:r>
              <a:rPr lang="en-US" altLang="zh-CN" sz="2400" dirty="0"/>
              <a:t>2.</a:t>
            </a:r>
            <a:r>
              <a:rPr lang="zh-CN" altLang="en-US" sz="2400" dirty="0"/>
              <a:t>对于数据导出若要使用</a:t>
            </a:r>
            <a:r>
              <a:rPr lang="en-US" altLang="zh-CN" sz="2400" dirty="0"/>
              <a:t>POI</a:t>
            </a:r>
            <a:r>
              <a:rPr lang="zh-CN" altLang="en-US" sz="2400" dirty="0"/>
              <a:t>则相同的展示逻辑在后台仍然需要再次实现，工作重复且需要复杂逻辑，结合浏览器功能可以通过</a:t>
            </a:r>
            <a:r>
              <a:rPr lang="en-US" altLang="zh-CN" sz="2400" dirty="0"/>
              <a:t>base64</a:t>
            </a:r>
            <a:r>
              <a:rPr lang="zh-CN" altLang="en-US" sz="2400" dirty="0"/>
              <a:t>进行流化，添加</a:t>
            </a:r>
            <a:r>
              <a:rPr lang="en-US" altLang="zh-CN" sz="2400" dirty="0"/>
              <a:t>Excel</a:t>
            </a:r>
            <a:r>
              <a:rPr lang="zh-CN" altLang="en-US" sz="2400" dirty="0"/>
              <a:t>格式命名空间以</a:t>
            </a:r>
            <a:r>
              <a:rPr lang="en-US" altLang="zh-CN" sz="2400" dirty="0"/>
              <a:t>get</a:t>
            </a:r>
            <a:r>
              <a:rPr lang="zh-CN" altLang="en-US" sz="2400" dirty="0"/>
              <a:t>请求触发下载链接进行文件下载，此方法下载所见即所得，大大简化了下载功能同时代码可完全复用。</a:t>
            </a:r>
            <a:endParaRPr lang="zh-CN" altLang="en-US" sz="2400" dirty="0"/>
          </a:p>
          <a:p>
            <a:pPr lvl="0" algn="l"/>
            <a:r>
              <a:rPr lang="en-US" altLang="zh-CN" sz="2400" dirty="0"/>
              <a:t>3.</a:t>
            </a:r>
            <a:r>
              <a:rPr lang="zh-CN" altLang="en-US" sz="2400" dirty="0"/>
              <a:t>受限于</a:t>
            </a:r>
            <a:r>
              <a:rPr lang="en-US" altLang="zh-CN" sz="2400" dirty="0"/>
              <a:t>get</a:t>
            </a:r>
            <a:r>
              <a:rPr lang="zh-CN" altLang="en-US" sz="2400" dirty="0"/>
              <a:t>请求对于大数据量产生链接过长导致下载文件数据缺失，</a:t>
            </a:r>
            <a:r>
              <a:rPr lang="en-US" altLang="zh-CN" sz="2400" dirty="0"/>
              <a:t>base64</a:t>
            </a:r>
            <a:r>
              <a:rPr lang="zh-CN" altLang="en-US" sz="2400" dirty="0"/>
              <a:t>处理存在</a:t>
            </a:r>
            <a:r>
              <a:rPr lang="en-US" altLang="zh-CN" sz="2400" dirty="0"/>
              <a:t>bug</a:t>
            </a:r>
            <a:r>
              <a:rPr lang="zh-CN" altLang="en-US" sz="2400" dirty="0"/>
              <a:t>，</a:t>
            </a:r>
            <a:r>
              <a:rPr lang="zh-CN" altLang="en-US" sz="2400" dirty="0"/>
              <a:t>且由于浏览器标准不同导致同样的数据不同浏览器下下载数据不一致，此方案放弃。</a:t>
            </a:r>
            <a:endParaRPr lang="zh-CN" altLang="en-US" sz="2400" dirty="0"/>
          </a:p>
        </p:txBody>
      </p:sp>
      <p:pic>
        <p:nvPicPr>
          <p:cNvPr id="7" name="图形 7"/>
          <p:cNvPicPr>
            <a:picLocks noChangeAspect="1"/>
          </p:cNvPicPr>
          <p:nvPr/>
        </p:nvPicPr>
        <p:blipFill rotWithShape="1">
          <a:blip r:embed="rId1"/>
          <a:srcRect b="6659"/>
          <a:stretch>
            <a:fillRect/>
          </a:stretch>
        </p:blipFill>
        <p:spPr>
          <a:xfrm>
            <a:off x="5194187" y="4632553"/>
            <a:ext cx="1803627" cy="1757587"/>
          </a:xfrm>
          <a:prstGeom prst="rect">
            <a:avLst/>
          </a:prstGeom>
          <a:effectLst>
            <a:reflection blurRad="6350" stA="18000" endPos="33000" dir="5400000" sy="-100000" algn="bl" rotWithShape="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a:xfrm>
            <a:off x="3386455" y="182880"/>
            <a:ext cx="5419090" cy="788670"/>
          </a:xfrm>
        </p:spPr>
        <p:txBody>
          <a:bodyPr/>
          <a:lstStyle/>
          <a:p>
            <a:r>
              <a:rPr lang="zh-CN" altLang="en-US" sz="3600" dirty="0"/>
              <a:t>方案确定</a:t>
            </a:r>
            <a:endParaRPr lang="zh-CN" altLang="en-US" sz="3600" dirty="0"/>
          </a:p>
        </p:txBody>
      </p:sp>
      <p:sp>
        <p:nvSpPr>
          <p:cNvPr id="6" name="文本占位符 5"/>
          <p:cNvSpPr>
            <a:spLocks noGrp="1"/>
          </p:cNvSpPr>
          <p:nvPr userDrawn="1">
            <p:ph type="body" idx="1"/>
          </p:nvPr>
        </p:nvSpPr>
        <p:spPr>
          <a:xfrm>
            <a:off x="475615" y="1154430"/>
            <a:ext cx="11240770" cy="3361055"/>
          </a:xfrm>
        </p:spPr>
        <p:txBody>
          <a:bodyPr>
            <a:normAutofit lnSpcReduction="20000"/>
          </a:bodyPr>
          <a:lstStyle/>
          <a:p>
            <a:pPr lvl="0" algn="l"/>
            <a:r>
              <a:rPr lang="en-US" sz="2400"/>
              <a:t>1.post</a:t>
            </a:r>
            <a:r>
              <a:rPr lang="zh-CN" altLang="en-US" sz="2400"/>
              <a:t>请求理论上不限制数据大小，通过</a:t>
            </a:r>
            <a:r>
              <a:rPr lang="en-US" altLang="zh-CN" sz="2400"/>
              <a:t>post</a:t>
            </a:r>
            <a:r>
              <a:rPr lang="zh-CN" altLang="en-US" sz="2400"/>
              <a:t>请求发送需要导出的数据。</a:t>
            </a:r>
            <a:endParaRPr lang="zh-CN" altLang="en-US" sz="2400"/>
          </a:p>
          <a:p>
            <a:pPr lvl="0" algn="l"/>
            <a:r>
              <a:rPr lang="en-US" altLang="zh-CN" sz="2400" dirty="0"/>
              <a:t>2.</a:t>
            </a:r>
            <a:r>
              <a:rPr lang="zh-CN" altLang="en-US" sz="2400" dirty="0"/>
              <a:t>前台既然已经成功展示了所需数据，那么对这个数据进行复用岂不是可以跳过后台再次封装的逻辑，简化代码量？</a:t>
            </a:r>
            <a:endParaRPr lang="zh-CN" altLang="en-US" sz="2400" dirty="0"/>
          </a:p>
          <a:p>
            <a:pPr lvl="0" algn="l"/>
            <a:r>
              <a:rPr lang="en-US" altLang="zh-CN" sz="2400" dirty="0"/>
              <a:t>3.</a:t>
            </a:r>
            <a:r>
              <a:rPr lang="zh-CN" altLang="en-US" sz="2400" dirty="0"/>
              <a:t>将前台数据在后台进行</a:t>
            </a:r>
            <a:r>
              <a:rPr lang="en-US" altLang="zh-CN" sz="2400" dirty="0"/>
              <a:t>table</a:t>
            </a:r>
            <a:r>
              <a:rPr lang="zh-CN" altLang="en-US" sz="2400" dirty="0"/>
              <a:t>的拼接，完全是</a:t>
            </a:r>
            <a:r>
              <a:rPr lang="en-US" altLang="zh-CN" sz="2400" dirty="0"/>
              <a:t>js</a:t>
            </a:r>
            <a:r>
              <a:rPr lang="zh-CN" altLang="en-US" sz="2400" dirty="0"/>
              <a:t>转</a:t>
            </a:r>
            <a:r>
              <a:rPr lang="en-US" altLang="zh-CN" sz="2400" dirty="0"/>
              <a:t>java</a:t>
            </a:r>
            <a:r>
              <a:rPr lang="zh-CN" altLang="en-US" sz="2400" dirty="0"/>
              <a:t>操作只需要根据语法进行简单翻译，不涉及复杂逻辑。</a:t>
            </a:r>
            <a:endParaRPr lang="zh-CN" altLang="en-US" sz="2400" dirty="0"/>
          </a:p>
          <a:p>
            <a:pPr lvl="0" algn="l"/>
            <a:r>
              <a:rPr lang="en-US" altLang="zh-CN" sz="2400" dirty="0"/>
              <a:t>4.</a:t>
            </a:r>
            <a:r>
              <a:rPr lang="zh-CN" altLang="en-US" sz="2400" dirty="0"/>
              <a:t>因为涉及前后台交互，逻辑上是把拼接好的数据通过</a:t>
            </a:r>
            <a:r>
              <a:rPr lang="en-US" altLang="zh-CN" sz="2400" dirty="0"/>
              <a:t>IO</a:t>
            </a:r>
            <a:r>
              <a:rPr lang="zh-CN" altLang="en-US" sz="2400" dirty="0"/>
              <a:t>流转化成</a:t>
            </a:r>
            <a:r>
              <a:rPr lang="en-US" altLang="zh-CN" sz="2400" dirty="0"/>
              <a:t>Excel</a:t>
            </a:r>
            <a:r>
              <a:rPr lang="zh-CN" altLang="en-US" sz="2400" dirty="0"/>
              <a:t>临时文件存入服务器内存，并将路径传回前台，当前台成功接收到返回的文件路径即可确认可以进行导出操作。</a:t>
            </a:r>
            <a:endParaRPr lang="zh-CN" altLang="en-US" sz="2400" dirty="0"/>
          </a:p>
          <a:p>
            <a:pPr lvl="0" algn="l"/>
            <a:r>
              <a:rPr lang="en-US" altLang="zh-CN" sz="2400" dirty="0"/>
              <a:t>5.</a:t>
            </a:r>
            <a:r>
              <a:rPr lang="zh-CN" altLang="en-US" sz="2400" dirty="0"/>
              <a:t>前台通过</a:t>
            </a:r>
            <a:r>
              <a:rPr lang="en-US" altLang="zh-CN" sz="2400" dirty="0"/>
              <a:t>form</a:t>
            </a:r>
            <a:r>
              <a:rPr lang="zh-CN" altLang="en-US" sz="2400" dirty="0"/>
              <a:t>表单发送</a:t>
            </a:r>
            <a:r>
              <a:rPr lang="en-US" altLang="zh-CN" sz="2400" dirty="0"/>
              <a:t>post</a:t>
            </a:r>
            <a:r>
              <a:rPr lang="zh-CN" altLang="en-US" sz="2400" dirty="0"/>
              <a:t>请求，读取临时文件，并通过输出流在前台实现下载。</a:t>
            </a:r>
            <a:endParaRPr lang="zh-CN" altLang="en-US" sz="2400" dirty="0"/>
          </a:p>
        </p:txBody>
      </p:sp>
      <p:pic>
        <p:nvPicPr>
          <p:cNvPr id="7" name="图形 7"/>
          <p:cNvPicPr>
            <a:picLocks noChangeAspect="1"/>
          </p:cNvPicPr>
          <p:nvPr/>
        </p:nvPicPr>
        <p:blipFill rotWithShape="1">
          <a:blip r:embed="rId1"/>
          <a:srcRect b="6659"/>
          <a:stretch>
            <a:fillRect/>
          </a:stretch>
        </p:blipFill>
        <p:spPr>
          <a:xfrm>
            <a:off x="5194187" y="4632553"/>
            <a:ext cx="1803627" cy="1757587"/>
          </a:xfrm>
          <a:prstGeom prst="rect">
            <a:avLst/>
          </a:prstGeom>
          <a:effectLst>
            <a:reflection blurRad="6350" stA="18000" endPos="33000" dir="5400000" sy="-100000" algn="bl" rotWithShape="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a:xfrm>
            <a:off x="3386455" y="182880"/>
            <a:ext cx="5419090" cy="788670"/>
          </a:xfrm>
        </p:spPr>
        <p:txBody>
          <a:bodyPr/>
          <a:lstStyle/>
          <a:p>
            <a:r>
              <a:rPr lang="zh-CN" altLang="en-US" sz="3600" dirty="0"/>
              <a:t>细节注意</a:t>
            </a:r>
            <a:endParaRPr lang="zh-CN" altLang="en-US" sz="3600" dirty="0"/>
          </a:p>
        </p:txBody>
      </p:sp>
      <p:sp>
        <p:nvSpPr>
          <p:cNvPr id="6" name="文本占位符 5"/>
          <p:cNvSpPr>
            <a:spLocks noGrp="1"/>
          </p:cNvSpPr>
          <p:nvPr userDrawn="1">
            <p:ph type="body" idx="1"/>
          </p:nvPr>
        </p:nvSpPr>
        <p:spPr>
          <a:xfrm>
            <a:off x="475615" y="1154430"/>
            <a:ext cx="11240770" cy="3132455"/>
          </a:xfrm>
        </p:spPr>
        <p:txBody>
          <a:bodyPr>
            <a:normAutofit/>
          </a:bodyPr>
          <a:lstStyle/>
          <a:p>
            <a:pPr lvl="0" algn="l"/>
            <a:r>
              <a:rPr lang="en-US" sz="2800"/>
              <a:t>1.</a:t>
            </a:r>
            <a:r>
              <a:rPr lang="zh-CN" altLang="en-US" sz="2800"/>
              <a:t>生成的临时文件一定要在下载完成在</a:t>
            </a:r>
            <a:r>
              <a:rPr lang="en-US" altLang="zh-CN" sz="2800"/>
              <a:t>finally</a:t>
            </a:r>
            <a:r>
              <a:rPr lang="zh-CN" altLang="en-US" sz="2800"/>
              <a:t>代码块</a:t>
            </a:r>
            <a:r>
              <a:rPr lang="zh-CN" altLang="en-US" sz="2800"/>
              <a:t>进行删除，以免给服务器制造垃圾，影响服务器性能</a:t>
            </a:r>
            <a:r>
              <a:rPr lang="zh-CN" altLang="en-US" sz="2800" dirty="0"/>
              <a:t>。</a:t>
            </a:r>
            <a:endParaRPr lang="zh-CN" altLang="en-US" sz="2800" dirty="0"/>
          </a:p>
          <a:p>
            <a:pPr lvl="0" algn="l"/>
            <a:r>
              <a:rPr lang="en-US" altLang="zh-CN" sz="2800" dirty="0"/>
              <a:t>2.</a:t>
            </a:r>
            <a:r>
              <a:rPr lang="zh-CN" altLang="en-US" sz="2800" dirty="0"/>
              <a:t>虽然理论上</a:t>
            </a:r>
            <a:r>
              <a:rPr lang="en-US" altLang="zh-CN" sz="2800" dirty="0"/>
              <a:t>post</a:t>
            </a:r>
            <a:r>
              <a:rPr lang="zh-CN" altLang="en-US" sz="2800" dirty="0"/>
              <a:t>请求不限制参数大小，但是服务器会有自己的配置限制，针对</a:t>
            </a:r>
            <a:r>
              <a:rPr lang="en-US" altLang="zh-CN" sz="2800" dirty="0"/>
              <a:t>Tomcat</a:t>
            </a:r>
            <a:r>
              <a:rPr lang="zh-CN" altLang="en-US" sz="2800" dirty="0"/>
              <a:t>服务器，需要将默认的大小改为不限制。</a:t>
            </a:r>
            <a:endParaRPr lang="zh-CN" altLang="en-US" sz="2800" dirty="0"/>
          </a:p>
          <a:p>
            <a:pPr lvl="0" algn="l"/>
            <a:r>
              <a:rPr lang="en-US" altLang="zh-CN" sz="2800" dirty="0"/>
              <a:t>3.</a:t>
            </a:r>
            <a:r>
              <a:rPr lang="zh-CN" altLang="en-US" sz="2800" dirty="0"/>
              <a:t>查找</a:t>
            </a:r>
            <a:r>
              <a:rPr lang="en-US" altLang="zh-CN" sz="2800" dirty="0"/>
              <a:t>Tomcat</a:t>
            </a:r>
            <a:r>
              <a:rPr lang="zh-CN" altLang="en-US" sz="2800" dirty="0"/>
              <a:t>官方文档进行配置修改：server.tomcat.max-http-post-size=-1</a:t>
            </a:r>
            <a:endParaRPr lang="zh-CN" altLang="en-US" sz="2800" dirty="0"/>
          </a:p>
        </p:txBody>
      </p:sp>
      <p:pic>
        <p:nvPicPr>
          <p:cNvPr id="7" name="图形 7"/>
          <p:cNvPicPr>
            <a:picLocks noChangeAspect="1"/>
          </p:cNvPicPr>
          <p:nvPr/>
        </p:nvPicPr>
        <p:blipFill rotWithShape="1">
          <a:blip r:embed="rId1"/>
          <a:srcRect b="6659"/>
          <a:stretch>
            <a:fillRect/>
          </a:stretch>
        </p:blipFill>
        <p:spPr>
          <a:xfrm>
            <a:off x="5194187" y="4632553"/>
            <a:ext cx="1803627" cy="1757587"/>
          </a:xfrm>
          <a:prstGeom prst="rect">
            <a:avLst/>
          </a:prstGeom>
          <a:effectLst>
            <a:reflection blurRad="6350" stA="18000" endPos="33000" dir="5400000" sy="-100000" algn="bl" rotWithShape="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形 8"/>
          <p:cNvPicPr>
            <a:picLocks noChangeAspect="1"/>
          </p:cNvPicPr>
          <p:nvPr/>
        </p:nvPicPr>
        <p:blipFill>
          <a:blip r:embed="rId1"/>
          <a:stretch>
            <a:fillRect/>
          </a:stretch>
        </p:blipFill>
        <p:spPr>
          <a:xfrm>
            <a:off x="669925" y="519641"/>
            <a:ext cx="5573486" cy="5818718"/>
          </a:xfrm>
          <a:prstGeom prst="rect">
            <a:avLst/>
          </a:prstGeom>
        </p:spPr>
      </p:pic>
      <p:sp>
        <p:nvSpPr>
          <p:cNvPr id="5" name="标题 4"/>
          <p:cNvSpPr>
            <a:spLocks noGrp="1"/>
          </p:cNvSpPr>
          <p:nvPr>
            <p:ph type="ctrTitle"/>
          </p:nvPr>
        </p:nvSpPr>
        <p:spPr>
          <a:xfrm>
            <a:off x="7916545" y="2037715"/>
            <a:ext cx="3634740" cy="1621790"/>
          </a:xfrm>
        </p:spPr>
        <p:txBody>
          <a:bodyPr/>
          <a:lstStyle/>
          <a:p>
            <a:r>
              <a:rPr lang="zh-CN" altLang="en-US" sz="4800" dirty="0"/>
              <a:t>谢谢观看</a:t>
            </a:r>
            <a:endParaRPr lang="zh-CN" altLang="en-US" sz="4800" dirty="0"/>
          </a:p>
        </p:txBody>
      </p:sp>
      <p:grpSp>
        <p:nvGrpSpPr>
          <p:cNvPr id="9" name="组合 8"/>
          <p:cNvGrpSpPr/>
          <p:nvPr/>
        </p:nvGrpSpPr>
        <p:grpSpPr>
          <a:xfrm>
            <a:off x="1317625" y="2076450"/>
            <a:ext cx="4065986" cy="1766747"/>
            <a:chOff x="2855913" y="-477838"/>
            <a:chExt cx="5757862" cy="2501900"/>
          </a:xfrm>
          <a:solidFill>
            <a:schemeClr val="bg1"/>
          </a:solidFill>
        </p:grpSpPr>
        <p:sp>
          <p:nvSpPr>
            <p:cNvPr id="10" name="Freeform 5"/>
            <p:cNvSpPr/>
            <p:nvPr userDrawn="1"/>
          </p:nvSpPr>
          <p:spPr bwMode="auto">
            <a:xfrm>
              <a:off x="2855913" y="76200"/>
              <a:ext cx="1317625" cy="1687513"/>
            </a:xfrm>
            <a:custGeom>
              <a:avLst/>
              <a:gdLst>
                <a:gd name="T0" fmla="*/ 557 w 702"/>
                <a:gd name="T1" fmla="*/ 136 h 898"/>
                <a:gd name="T2" fmla="*/ 681 w 702"/>
                <a:gd name="T3" fmla="*/ 72 h 898"/>
                <a:gd name="T4" fmla="*/ 700 w 702"/>
                <a:gd name="T5" fmla="*/ 55 h 898"/>
                <a:gd name="T6" fmla="*/ 673 w 702"/>
                <a:gd name="T7" fmla="*/ 31 h 898"/>
                <a:gd name="T8" fmla="*/ 656 w 702"/>
                <a:gd name="T9" fmla="*/ 16 h 898"/>
                <a:gd name="T10" fmla="*/ 569 w 702"/>
                <a:gd name="T11" fmla="*/ 21 h 898"/>
                <a:gd name="T12" fmla="*/ 286 w 702"/>
                <a:gd name="T13" fmla="*/ 79 h 898"/>
                <a:gd name="T14" fmla="*/ 38 w 702"/>
                <a:gd name="T15" fmla="*/ 130 h 898"/>
                <a:gd name="T16" fmla="*/ 4 w 702"/>
                <a:gd name="T17" fmla="*/ 193 h 898"/>
                <a:gd name="T18" fmla="*/ 34 w 702"/>
                <a:gd name="T19" fmla="*/ 231 h 898"/>
                <a:gd name="T20" fmla="*/ 216 w 702"/>
                <a:gd name="T21" fmla="*/ 210 h 898"/>
                <a:gd name="T22" fmla="*/ 381 w 702"/>
                <a:gd name="T23" fmla="*/ 176 h 898"/>
                <a:gd name="T24" fmla="*/ 374 w 702"/>
                <a:gd name="T25" fmla="*/ 216 h 898"/>
                <a:gd name="T26" fmla="*/ 351 w 702"/>
                <a:gd name="T27" fmla="*/ 487 h 898"/>
                <a:gd name="T28" fmla="*/ 338 w 702"/>
                <a:gd name="T29" fmla="*/ 716 h 898"/>
                <a:gd name="T30" fmla="*/ 329 w 702"/>
                <a:gd name="T31" fmla="*/ 755 h 898"/>
                <a:gd name="T32" fmla="*/ 350 w 702"/>
                <a:gd name="T33" fmla="*/ 771 h 898"/>
                <a:gd name="T34" fmla="*/ 350 w 702"/>
                <a:gd name="T35" fmla="*/ 799 h 898"/>
                <a:gd name="T36" fmla="*/ 345 w 702"/>
                <a:gd name="T37" fmla="*/ 843 h 898"/>
                <a:gd name="T38" fmla="*/ 358 w 702"/>
                <a:gd name="T39" fmla="*/ 840 h 898"/>
                <a:gd name="T40" fmla="*/ 397 w 702"/>
                <a:gd name="T41" fmla="*/ 885 h 898"/>
                <a:gd name="T42" fmla="*/ 402 w 702"/>
                <a:gd name="T43" fmla="*/ 896 h 898"/>
                <a:gd name="T44" fmla="*/ 412 w 702"/>
                <a:gd name="T45" fmla="*/ 870 h 898"/>
                <a:gd name="T46" fmla="*/ 427 w 702"/>
                <a:gd name="T47" fmla="*/ 828 h 898"/>
                <a:gd name="T48" fmla="*/ 444 w 702"/>
                <a:gd name="T49" fmla="*/ 704 h 898"/>
                <a:gd name="T50" fmla="*/ 534 w 702"/>
                <a:gd name="T51" fmla="*/ 164 h 898"/>
                <a:gd name="T52" fmla="*/ 557 w 702"/>
                <a:gd name="T53" fmla="*/ 136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2" h="898">
                  <a:moveTo>
                    <a:pt x="557" y="136"/>
                  </a:moveTo>
                  <a:cubicBezTo>
                    <a:pt x="599" y="117"/>
                    <a:pt x="649" y="111"/>
                    <a:pt x="681" y="72"/>
                  </a:cubicBezTo>
                  <a:cubicBezTo>
                    <a:pt x="686" y="65"/>
                    <a:pt x="702" y="68"/>
                    <a:pt x="700" y="55"/>
                  </a:cubicBezTo>
                  <a:cubicBezTo>
                    <a:pt x="698" y="40"/>
                    <a:pt x="685" y="35"/>
                    <a:pt x="673" y="31"/>
                  </a:cubicBezTo>
                  <a:cubicBezTo>
                    <a:pt x="666" y="27"/>
                    <a:pt x="680" y="0"/>
                    <a:pt x="656" y="16"/>
                  </a:cubicBezTo>
                  <a:cubicBezTo>
                    <a:pt x="627" y="16"/>
                    <a:pt x="598" y="15"/>
                    <a:pt x="569" y="21"/>
                  </a:cubicBezTo>
                  <a:cubicBezTo>
                    <a:pt x="475" y="41"/>
                    <a:pt x="380" y="60"/>
                    <a:pt x="286" y="79"/>
                  </a:cubicBezTo>
                  <a:cubicBezTo>
                    <a:pt x="203" y="96"/>
                    <a:pt x="121" y="114"/>
                    <a:pt x="38" y="130"/>
                  </a:cubicBezTo>
                  <a:cubicBezTo>
                    <a:pt x="0" y="138"/>
                    <a:pt x="7" y="167"/>
                    <a:pt x="4" y="193"/>
                  </a:cubicBezTo>
                  <a:cubicBezTo>
                    <a:pt x="1" y="216"/>
                    <a:pt x="12" y="226"/>
                    <a:pt x="34" y="231"/>
                  </a:cubicBezTo>
                  <a:cubicBezTo>
                    <a:pt x="98" y="247"/>
                    <a:pt x="156" y="221"/>
                    <a:pt x="216" y="210"/>
                  </a:cubicBezTo>
                  <a:cubicBezTo>
                    <a:pt x="271" y="201"/>
                    <a:pt x="324" y="180"/>
                    <a:pt x="381" y="176"/>
                  </a:cubicBezTo>
                  <a:cubicBezTo>
                    <a:pt x="378" y="192"/>
                    <a:pt x="375" y="204"/>
                    <a:pt x="374" y="216"/>
                  </a:cubicBezTo>
                  <a:cubicBezTo>
                    <a:pt x="362" y="306"/>
                    <a:pt x="365" y="397"/>
                    <a:pt x="351" y="487"/>
                  </a:cubicBezTo>
                  <a:cubicBezTo>
                    <a:pt x="338" y="562"/>
                    <a:pt x="341" y="640"/>
                    <a:pt x="338" y="716"/>
                  </a:cubicBezTo>
                  <a:cubicBezTo>
                    <a:pt x="335" y="729"/>
                    <a:pt x="333" y="742"/>
                    <a:pt x="329" y="755"/>
                  </a:cubicBezTo>
                  <a:cubicBezTo>
                    <a:pt x="324" y="776"/>
                    <a:pt x="336" y="774"/>
                    <a:pt x="350" y="771"/>
                  </a:cubicBezTo>
                  <a:cubicBezTo>
                    <a:pt x="345" y="781"/>
                    <a:pt x="350" y="790"/>
                    <a:pt x="350" y="799"/>
                  </a:cubicBezTo>
                  <a:cubicBezTo>
                    <a:pt x="344" y="813"/>
                    <a:pt x="341" y="829"/>
                    <a:pt x="345" y="843"/>
                  </a:cubicBezTo>
                  <a:cubicBezTo>
                    <a:pt x="349" y="859"/>
                    <a:pt x="352" y="835"/>
                    <a:pt x="358" y="840"/>
                  </a:cubicBezTo>
                  <a:cubicBezTo>
                    <a:pt x="381" y="847"/>
                    <a:pt x="379" y="875"/>
                    <a:pt x="397" y="885"/>
                  </a:cubicBezTo>
                  <a:cubicBezTo>
                    <a:pt x="397" y="889"/>
                    <a:pt x="398" y="898"/>
                    <a:pt x="402" y="896"/>
                  </a:cubicBezTo>
                  <a:cubicBezTo>
                    <a:pt x="413" y="891"/>
                    <a:pt x="411" y="879"/>
                    <a:pt x="412" y="870"/>
                  </a:cubicBezTo>
                  <a:cubicBezTo>
                    <a:pt x="424" y="858"/>
                    <a:pt x="425" y="842"/>
                    <a:pt x="427" y="828"/>
                  </a:cubicBezTo>
                  <a:cubicBezTo>
                    <a:pt x="433" y="787"/>
                    <a:pt x="438" y="745"/>
                    <a:pt x="444" y="704"/>
                  </a:cubicBezTo>
                  <a:cubicBezTo>
                    <a:pt x="467" y="523"/>
                    <a:pt x="495" y="342"/>
                    <a:pt x="534" y="164"/>
                  </a:cubicBezTo>
                  <a:cubicBezTo>
                    <a:pt x="537" y="149"/>
                    <a:pt x="541" y="143"/>
                    <a:pt x="557" y="136"/>
                  </a:cubicBezTo>
                  <a:close/>
                </a:path>
              </a:pathLst>
            </a:custGeom>
            <a:grpFill/>
            <a:ln>
              <a:noFill/>
            </a:ln>
          </p:spPr>
          <p:txBody>
            <a:bodyPr vert="horz" wrap="square" lIns="91440" tIns="45720" rIns="91440" bIns="45720" numCol="1" anchor="t" anchorCtr="0" compatLnSpc="1"/>
            <a:lstStyle/>
            <a:p>
              <a:endParaRPr lang="zh-CN" altLang="en-US"/>
            </a:p>
          </p:txBody>
        </p:sp>
        <p:sp>
          <p:nvSpPr>
            <p:cNvPr id="11" name="Freeform 6"/>
            <p:cNvSpPr/>
            <p:nvPr userDrawn="1"/>
          </p:nvSpPr>
          <p:spPr bwMode="auto">
            <a:xfrm>
              <a:off x="5822950" y="-236538"/>
              <a:ext cx="796925" cy="1274763"/>
            </a:xfrm>
            <a:custGeom>
              <a:avLst/>
              <a:gdLst>
                <a:gd name="T0" fmla="*/ 70 w 425"/>
                <a:gd name="T1" fmla="*/ 666 h 678"/>
                <a:gd name="T2" fmla="*/ 102 w 425"/>
                <a:gd name="T3" fmla="*/ 625 h 678"/>
                <a:gd name="T4" fmla="*/ 140 w 425"/>
                <a:gd name="T5" fmla="*/ 469 h 678"/>
                <a:gd name="T6" fmla="*/ 199 w 425"/>
                <a:gd name="T7" fmla="*/ 577 h 678"/>
                <a:gd name="T8" fmla="*/ 248 w 425"/>
                <a:gd name="T9" fmla="*/ 639 h 678"/>
                <a:gd name="T10" fmla="*/ 383 w 425"/>
                <a:gd name="T11" fmla="*/ 548 h 678"/>
                <a:gd name="T12" fmla="*/ 392 w 425"/>
                <a:gd name="T13" fmla="*/ 470 h 678"/>
                <a:gd name="T14" fmla="*/ 395 w 425"/>
                <a:gd name="T15" fmla="*/ 377 h 678"/>
                <a:gd name="T16" fmla="*/ 414 w 425"/>
                <a:gd name="T17" fmla="*/ 160 h 678"/>
                <a:gd name="T18" fmla="*/ 421 w 425"/>
                <a:gd name="T19" fmla="*/ 110 h 678"/>
                <a:gd name="T20" fmla="*/ 408 w 425"/>
                <a:gd name="T21" fmla="*/ 136 h 678"/>
                <a:gd name="T22" fmla="*/ 408 w 425"/>
                <a:gd name="T23" fmla="*/ 61 h 678"/>
                <a:gd name="T24" fmla="*/ 403 w 425"/>
                <a:gd name="T25" fmla="*/ 47 h 678"/>
                <a:gd name="T26" fmla="*/ 385 w 425"/>
                <a:gd name="T27" fmla="*/ 53 h 678"/>
                <a:gd name="T28" fmla="*/ 369 w 425"/>
                <a:gd name="T29" fmla="*/ 31 h 678"/>
                <a:gd name="T30" fmla="*/ 348 w 425"/>
                <a:gd name="T31" fmla="*/ 0 h 678"/>
                <a:gd name="T32" fmla="*/ 341 w 425"/>
                <a:gd name="T33" fmla="*/ 24 h 678"/>
                <a:gd name="T34" fmla="*/ 325 w 425"/>
                <a:gd name="T35" fmla="*/ 70 h 678"/>
                <a:gd name="T36" fmla="*/ 285 w 425"/>
                <a:gd name="T37" fmla="*/ 308 h 678"/>
                <a:gd name="T38" fmla="*/ 264 w 425"/>
                <a:gd name="T39" fmla="*/ 407 h 678"/>
                <a:gd name="T40" fmla="*/ 165 w 425"/>
                <a:gd name="T41" fmla="*/ 251 h 678"/>
                <a:gd name="T42" fmla="*/ 89 w 425"/>
                <a:gd name="T43" fmla="*/ 222 h 678"/>
                <a:gd name="T44" fmla="*/ 55 w 425"/>
                <a:gd name="T45" fmla="*/ 274 h 678"/>
                <a:gd name="T46" fmla="*/ 7 w 425"/>
                <a:gd name="T47" fmla="*/ 539 h 678"/>
                <a:gd name="T48" fmla="*/ 6 w 425"/>
                <a:gd name="T49" fmla="*/ 622 h 678"/>
                <a:gd name="T50" fmla="*/ 70 w 425"/>
                <a:gd name="T51" fmla="*/ 66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5" h="678">
                  <a:moveTo>
                    <a:pt x="70" y="666"/>
                  </a:moveTo>
                  <a:cubicBezTo>
                    <a:pt x="91" y="660"/>
                    <a:pt x="97" y="641"/>
                    <a:pt x="102" y="625"/>
                  </a:cubicBezTo>
                  <a:cubicBezTo>
                    <a:pt x="115" y="575"/>
                    <a:pt x="126" y="525"/>
                    <a:pt x="140" y="469"/>
                  </a:cubicBezTo>
                  <a:cubicBezTo>
                    <a:pt x="156" y="511"/>
                    <a:pt x="186" y="537"/>
                    <a:pt x="199" y="577"/>
                  </a:cubicBezTo>
                  <a:cubicBezTo>
                    <a:pt x="206" y="598"/>
                    <a:pt x="211" y="636"/>
                    <a:pt x="248" y="639"/>
                  </a:cubicBezTo>
                  <a:cubicBezTo>
                    <a:pt x="327" y="646"/>
                    <a:pt x="360" y="624"/>
                    <a:pt x="383" y="548"/>
                  </a:cubicBezTo>
                  <a:cubicBezTo>
                    <a:pt x="391" y="523"/>
                    <a:pt x="394" y="497"/>
                    <a:pt x="392" y="470"/>
                  </a:cubicBezTo>
                  <a:cubicBezTo>
                    <a:pt x="391" y="439"/>
                    <a:pt x="386" y="405"/>
                    <a:pt x="395" y="377"/>
                  </a:cubicBezTo>
                  <a:cubicBezTo>
                    <a:pt x="416" y="305"/>
                    <a:pt x="410" y="232"/>
                    <a:pt x="414" y="160"/>
                  </a:cubicBezTo>
                  <a:cubicBezTo>
                    <a:pt x="421" y="144"/>
                    <a:pt x="425" y="127"/>
                    <a:pt x="421" y="110"/>
                  </a:cubicBezTo>
                  <a:cubicBezTo>
                    <a:pt x="408" y="114"/>
                    <a:pt x="424" y="133"/>
                    <a:pt x="408" y="136"/>
                  </a:cubicBezTo>
                  <a:cubicBezTo>
                    <a:pt x="402" y="111"/>
                    <a:pt x="404" y="86"/>
                    <a:pt x="408" y="61"/>
                  </a:cubicBezTo>
                  <a:cubicBezTo>
                    <a:pt x="409" y="55"/>
                    <a:pt x="410" y="49"/>
                    <a:pt x="403" y="47"/>
                  </a:cubicBezTo>
                  <a:cubicBezTo>
                    <a:pt x="396" y="45"/>
                    <a:pt x="388" y="45"/>
                    <a:pt x="385" y="53"/>
                  </a:cubicBezTo>
                  <a:cubicBezTo>
                    <a:pt x="374" y="50"/>
                    <a:pt x="370" y="41"/>
                    <a:pt x="369" y="31"/>
                  </a:cubicBezTo>
                  <a:cubicBezTo>
                    <a:pt x="373" y="14"/>
                    <a:pt x="351" y="14"/>
                    <a:pt x="348" y="0"/>
                  </a:cubicBezTo>
                  <a:cubicBezTo>
                    <a:pt x="346" y="8"/>
                    <a:pt x="344" y="16"/>
                    <a:pt x="341" y="24"/>
                  </a:cubicBezTo>
                  <a:cubicBezTo>
                    <a:pt x="332" y="38"/>
                    <a:pt x="328" y="54"/>
                    <a:pt x="325" y="70"/>
                  </a:cubicBezTo>
                  <a:cubicBezTo>
                    <a:pt x="312" y="149"/>
                    <a:pt x="300" y="229"/>
                    <a:pt x="285" y="308"/>
                  </a:cubicBezTo>
                  <a:cubicBezTo>
                    <a:pt x="279" y="341"/>
                    <a:pt x="278" y="376"/>
                    <a:pt x="264" y="407"/>
                  </a:cubicBezTo>
                  <a:cubicBezTo>
                    <a:pt x="209" y="367"/>
                    <a:pt x="207" y="297"/>
                    <a:pt x="165" y="251"/>
                  </a:cubicBezTo>
                  <a:cubicBezTo>
                    <a:pt x="144" y="228"/>
                    <a:pt x="117" y="220"/>
                    <a:pt x="89" y="222"/>
                  </a:cubicBezTo>
                  <a:cubicBezTo>
                    <a:pt x="61" y="224"/>
                    <a:pt x="57" y="252"/>
                    <a:pt x="55" y="274"/>
                  </a:cubicBezTo>
                  <a:cubicBezTo>
                    <a:pt x="45" y="363"/>
                    <a:pt x="29" y="452"/>
                    <a:pt x="7" y="539"/>
                  </a:cubicBezTo>
                  <a:cubicBezTo>
                    <a:pt x="0" y="566"/>
                    <a:pt x="2" y="595"/>
                    <a:pt x="6" y="622"/>
                  </a:cubicBezTo>
                  <a:cubicBezTo>
                    <a:pt x="14" y="673"/>
                    <a:pt x="22" y="678"/>
                    <a:pt x="70" y="666"/>
                  </a:cubicBezTo>
                  <a:close/>
                </a:path>
              </a:pathLst>
            </a:custGeom>
            <a:grpFill/>
            <a:ln>
              <a:noFill/>
            </a:ln>
          </p:spPr>
          <p:txBody>
            <a:bodyPr vert="horz" wrap="square" lIns="91440" tIns="45720" rIns="91440" bIns="45720" numCol="1" anchor="t" anchorCtr="0" compatLnSpc="1"/>
            <a:lstStyle/>
            <a:p>
              <a:endParaRPr lang="zh-CN" altLang="en-US"/>
            </a:p>
          </p:txBody>
        </p:sp>
        <p:sp>
          <p:nvSpPr>
            <p:cNvPr id="12" name="Freeform 7"/>
            <p:cNvSpPr/>
            <p:nvPr userDrawn="1"/>
          </p:nvSpPr>
          <p:spPr bwMode="auto">
            <a:xfrm>
              <a:off x="3781425" y="1284287"/>
              <a:ext cx="4832350" cy="739775"/>
            </a:xfrm>
            <a:custGeom>
              <a:avLst/>
              <a:gdLst>
                <a:gd name="T0" fmla="*/ 2501 w 2575"/>
                <a:gd name="T1" fmla="*/ 20 h 394"/>
                <a:gd name="T2" fmla="*/ 2494 w 2575"/>
                <a:gd name="T3" fmla="*/ 22 h 394"/>
                <a:gd name="T4" fmla="*/ 2477 w 2575"/>
                <a:gd name="T5" fmla="*/ 22 h 394"/>
                <a:gd name="T6" fmla="*/ 2278 w 2575"/>
                <a:gd name="T7" fmla="*/ 47 h 394"/>
                <a:gd name="T8" fmla="*/ 1713 w 2575"/>
                <a:gd name="T9" fmla="*/ 111 h 394"/>
                <a:gd name="T10" fmla="*/ 1248 w 2575"/>
                <a:gd name="T11" fmla="*/ 152 h 394"/>
                <a:gd name="T12" fmla="*/ 649 w 2575"/>
                <a:gd name="T13" fmla="*/ 207 h 394"/>
                <a:gd name="T14" fmla="*/ 107 w 2575"/>
                <a:gd name="T15" fmla="*/ 272 h 394"/>
                <a:gd name="T16" fmla="*/ 20 w 2575"/>
                <a:gd name="T17" fmla="*/ 296 h 394"/>
                <a:gd name="T18" fmla="*/ 2 w 2575"/>
                <a:gd name="T19" fmla="*/ 318 h 394"/>
                <a:gd name="T20" fmla="*/ 20 w 2575"/>
                <a:gd name="T21" fmla="*/ 335 h 394"/>
                <a:gd name="T22" fmla="*/ 53 w 2575"/>
                <a:gd name="T23" fmla="*/ 352 h 394"/>
                <a:gd name="T24" fmla="*/ 122 w 2575"/>
                <a:gd name="T25" fmla="*/ 385 h 394"/>
                <a:gd name="T26" fmla="*/ 500 w 2575"/>
                <a:gd name="T27" fmla="*/ 352 h 394"/>
                <a:gd name="T28" fmla="*/ 1185 w 2575"/>
                <a:gd name="T29" fmla="*/ 267 h 394"/>
                <a:gd name="T30" fmla="*/ 1483 w 2575"/>
                <a:gd name="T31" fmla="*/ 239 h 394"/>
                <a:gd name="T32" fmla="*/ 2021 w 2575"/>
                <a:gd name="T33" fmla="*/ 171 h 394"/>
                <a:gd name="T34" fmla="*/ 2075 w 2575"/>
                <a:gd name="T35" fmla="*/ 162 h 394"/>
                <a:gd name="T36" fmla="*/ 2134 w 2575"/>
                <a:gd name="T37" fmla="*/ 157 h 394"/>
                <a:gd name="T38" fmla="*/ 2172 w 2575"/>
                <a:gd name="T39" fmla="*/ 150 h 394"/>
                <a:gd name="T40" fmla="*/ 2206 w 2575"/>
                <a:gd name="T41" fmla="*/ 149 h 394"/>
                <a:gd name="T42" fmla="*/ 2234 w 2575"/>
                <a:gd name="T43" fmla="*/ 135 h 394"/>
                <a:gd name="T44" fmla="*/ 2258 w 2575"/>
                <a:gd name="T45" fmla="*/ 128 h 394"/>
                <a:gd name="T46" fmla="*/ 2416 w 2575"/>
                <a:gd name="T47" fmla="*/ 94 h 394"/>
                <a:gd name="T48" fmla="*/ 2448 w 2575"/>
                <a:gd name="T49" fmla="*/ 72 h 394"/>
                <a:gd name="T50" fmla="*/ 2450 w 2575"/>
                <a:gd name="T51" fmla="*/ 71 h 394"/>
                <a:gd name="T52" fmla="*/ 2453 w 2575"/>
                <a:gd name="T53" fmla="*/ 71 h 394"/>
                <a:gd name="T54" fmla="*/ 2475 w 2575"/>
                <a:gd name="T55" fmla="*/ 69 h 394"/>
                <a:gd name="T56" fmla="*/ 2475 w 2575"/>
                <a:gd name="T57" fmla="*/ 63 h 394"/>
                <a:gd name="T58" fmla="*/ 2455 w 2575"/>
                <a:gd name="T59" fmla="*/ 67 h 394"/>
                <a:gd name="T60" fmla="*/ 2463 w 2575"/>
                <a:gd name="T61" fmla="*/ 49 h 394"/>
                <a:gd name="T62" fmla="*/ 2471 w 2575"/>
                <a:gd name="T63" fmla="*/ 50 h 394"/>
                <a:gd name="T64" fmla="*/ 2471 w 2575"/>
                <a:gd name="T65" fmla="*/ 50 h 394"/>
                <a:gd name="T66" fmla="*/ 2516 w 2575"/>
                <a:gd name="T67" fmla="*/ 36 h 394"/>
                <a:gd name="T68" fmla="*/ 2575 w 2575"/>
                <a:gd name="T69" fmla="*/ 15 h 394"/>
                <a:gd name="T70" fmla="*/ 2501 w 2575"/>
                <a:gd name="T71" fmla="*/ 2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75" h="394">
                  <a:moveTo>
                    <a:pt x="2501" y="20"/>
                  </a:moveTo>
                  <a:cubicBezTo>
                    <a:pt x="2499" y="21"/>
                    <a:pt x="2496" y="21"/>
                    <a:pt x="2494" y="22"/>
                  </a:cubicBezTo>
                  <a:cubicBezTo>
                    <a:pt x="2488" y="22"/>
                    <a:pt x="2483" y="22"/>
                    <a:pt x="2477" y="22"/>
                  </a:cubicBezTo>
                  <a:cubicBezTo>
                    <a:pt x="2409" y="18"/>
                    <a:pt x="2344" y="37"/>
                    <a:pt x="2278" y="47"/>
                  </a:cubicBezTo>
                  <a:cubicBezTo>
                    <a:pt x="2091" y="74"/>
                    <a:pt x="1902" y="89"/>
                    <a:pt x="1713" y="111"/>
                  </a:cubicBezTo>
                  <a:cubicBezTo>
                    <a:pt x="1559" y="128"/>
                    <a:pt x="1403" y="134"/>
                    <a:pt x="1248" y="152"/>
                  </a:cubicBezTo>
                  <a:cubicBezTo>
                    <a:pt x="1049" y="174"/>
                    <a:pt x="849" y="186"/>
                    <a:pt x="649" y="207"/>
                  </a:cubicBezTo>
                  <a:cubicBezTo>
                    <a:pt x="468" y="227"/>
                    <a:pt x="287" y="244"/>
                    <a:pt x="107" y="272"/>
                  </a:cubicBezTo>
                  <a:cubicBezTo>
                    <a:pt x="77" y="277"/>
                    <a:pt x="47" y="283"/>
                    <a:pt x="20" y="296"/>
                  </a:cubicBezTo>
                  <a:cubicBezTo>
                    <a:pt x="11" y="301"/>
                    <a:pt x="0" y="306"/>
                    <a:pt x="2" y="318"/>
                  </a:cubicBezTo>
                  <a:cubicBezTo>
                    <a:pt x="3" y="328"/>
                    <a:pt x="12" y="331"/>
                    <a:pt x="20" y="335"/>
                  </a:cubicBezTo>
                  <a:cubicBezTo>
                    <a:pt x="32" y="340"/>
                    <a:pt x="50" y="340"/>
                    <a:pt x="53" y="352"/>
                  </a:cubicBezTo>
                  <a:cubicBezTo>
                    <a:pt x="63" y="394"/>
                    <a:pt x="96" y="387"/>
                    <a:pt x="122" y="385"/>
                  </a:cubicBezTo>
                  <a:cubicBezTo>
                    <a:pt x="248" y="376"/>
                    <a:pt x="374" y="366"/>
                    <a:pt x="500" y="352"/>
                  </a:cubicBezTo>
                  <a:cubicBezTo>
                    <a:pt x="729" y="326"/>
                    <a:pt x="955" y="282"/>
                    <a:pt x="1185" y="267"/>
                  </a:cubicBezTo>
                  <a:cubicBezTo>
                    <a:pt x="1284" y="260"/>
                    <a:pt x="1384" y="251"/>
                    <a:pt x="1483" y="239"/>
                  </a:cubicBezTo>
                  <a:cubicBezTo>
                    <a:pt x="1662" y="218"/>
                    <a:pt x="1842" y="194"/>
                    <a:pt x="2021" y="171"/>
                  </a:cubicBezTo>
                  <a:cubicBezTo>
                    <a:pt x="2039" y="168"/>
                    <a:pt x="2057" y="165"/>
                    <a:pt x="2075" y="162"/>
                  </a:cubicBezTo>
                  <a:cubicBezTo>
                    <a:pt x="2095" y="166"/>
                    <a:pt x="2113" y="148"/>
                    <a:pt x="2134" y="157"/>
                  </a:cubicBezTo>
                  <a:cubicBezTo>
                    <a:pt x="2148" y="161"/>
                    <a:pt x="2162" y="160"/>
                    <a:pt x="2172" y="150"/>
                  </a:cubicBezTo>
                  <a:cubicBezTo>
                    <a:pt x="2184" y="138"/>
                    <a:pt x="2194" y="146"/>
                    <a:pt x="2206" y="149"/>
                  </a:cubicBezTo>
                  <a:cubicBezTo>
                    <a:pt x="2214" y="141"/>
                    <a:pt x="2229" y="150"/>
                    <a:pt x="2234" y="135"/>
                  </a:cubicBezTo>
                  <a:cubicBezTo>
                    <a:pt x="2241" y="129"/>
                    <a:pt x="2256" y="152"/>
                    <a:pt x="2258" y="128"/>
                  </a:cubicBezTo>
                  <a:cubicBezTo>
                    <a:pt x="2310" y="114"/>
                    <a:pt x="2362" y="98"/>
                    <a:pt x="2416" y="94"/>
                  </a:cubicBezTo>
                  <a:cubicBezTo>
                    <a:pt x="2430" y="92"/>
                    <a:pt x="2455" y="105"/>
                    <a:pt x="2448" y="72"/>
                  </a:cubicBezTo>
                  <a:cubicBezTo>
                    <a:pt x="2450" y="71"/>
                    <a:pt x="2450" y="71"/>
                    <a:pt x="2450" y="71"/>
                  </a:cubicBezTo>
                  <a:cubicBezTo>
                    <a:pt x="2453" y="71"/>
                    <a:pt x="2453" y="71"/>
                    <a:pt x="2453" y="71"/>
                  </a:cubicBezTo>
                  <a:cubicBezTo>
                    <a:pt x="2461" y="76"/>
                    <a:pt x="2469" y="77"/>
                    <a:pt x="2475" y="69"/>
                  </a:cubicBezTo>
                  <a:cubicBezTo>
                    <a:pt x="2476" y="68"/>
                    <a:pt x="2476" y="63"/>
                    <a:pt x="2475" y="63"/>
                  </a:cubicBezTo>
                  <a:cubicBezTo>
                    <a:pt x="2468" y="59"/>
                    <a:pt x="2462" y="64"/>
                    <a:pt x="2455" y="67"/>
                  </a:cubicBezTo>
                  <a:cubicBezTo>
                    <a:pt x="2446" y="56"/>
                    <a:pt x="2453" y="52"/>
                    <a:pt x="2463" y="49"/>
                  </a:cubicBezTo>
                  <a:cubicBezTo>
                    <a:pt x="2466" y="50"/>
                    <a:pt x="2468" y="50"/>
                    <a:pt x="2471" y="50"/>
                  </a:cubicBezTo>
                  <a:cubicBezTo>
                    <a:pt x="2471" y="50"/>
                    <a:pt x="2471" y="50"/>
                    <a:pt x="2471" y="50"/>
                  </a:cubicBezTo>
                  <a:cubicBezTo>
                    <a:pt x="2487" y="50"/>
                    <a:pt x="2504" y="50"/>
                    <a:pt x="2516" y="36"/>
                  </a:cubicBezTo>
                  <a:cubicBezTo>
                    <a:pt x="2538" y="36"/>
                    <a:pt x="2551" y="11"/>
                    <a:pt x="2575" y="15"/>
                  </a:cubicBezTo>
                  <a:cubicBezTo>
                    <a:pt x="2549" y="0"/>
                    <a:pt x="2525" y="12"/>
                    <a:pt x="2501" y="20"/>
                  </a:cubicBezTo>
                  <a:close/>
                </a:path>
              </a:pathLst>
            </a:custGeom>
            <a:grpFill/>
            <a:ln>
              <a:noFill/>
            </a:ln>
          </p:spPr>
          <p:txBody>
            <a:bodyPr vert="horz" wrap="square" lIns="91440" tIns="45720" rIns="91440" bIns="45720" numCol="1" anchor="t" anchorCtr="0" compatLnSpc="1"/>
            <a:lstStyle/>
            <a:p>
              <a:endParaRPr lang="zh-CN" altLang="en-US"/>
            </a:p>
          </p:txBody>
        </p:sp>
        <p:sp>
          <p:nvSpPr>
            <p:cNvPr id="13" name="Freeform 8"/>
            <p:cNvSpPr>
              <a:spLocks noEditPoints="1"/>
            </p:cNvSpPr>
            <p:nvPr userDrawn="1"/>
          </p:nvSpPr>
          <p:spPr bwMode="auto">
            <a:xfrm>
              <a:off x="3929063" y="6350"/>
              <a:ext cx="1911350" cy="1619250"/>
            </a:xfrm>
            <a:custGeom>
              <a:avLst/>
              <a:gdLst>
                <a:gd name="T0" fmla="*/ 47 w 1018"/>
                <a:gd name="T1" fmla="*/ 358 h 862"/>
                <a:gd name="T2" fmla="*/ 51 w 1018"/>
                <a:gd name="T3" fmla="*/ 449 h 862"/>
                <a:gd name="T4" fmla="*/ 70 w 1018"/>
                <a:gd name="T5" fmla="*/ 534 h 862"/>
                <a:gd name="T6" fmla="*/ 182 w 1018"/>
                <a:gd name="T7" fmla="*/ 591 h 862"/>
                <a:gd name="T8" fmla="*/ 210 w 1018"/>
                <a:gd name="T9" fmla="*/ 513 h 862"/>
                <a:gd name="T10" fmla="*/ 403 w 1018"/>
                <a:gd name="T11" fmla="*/ 371 h 862"/>
                <a:gd name="T12" fmla="*/ 332 w 1018"/>
                <a:gd name="T13" fmla="*/ 844 h 862"/>
                <a:gd name="T14" fmla="*/ 395 w 1018"/>
                <a:gd name="T15" fmla="*/ 829 h 862"/>
                <a:gd name="T16" fmla="*/ 514 w 1018"/>
                <a:gd name="T17" fmla="*/ 372 h 862"/>
                <a:gd name="T18" fmla="*/ 586 w 1018"/>
                <a:gd name="T19" fmla="*/ 338 h 862"/>
                <a:gd name="T20" fmla="*/ 588 w 1018"/>
                <a:gd name="T21" fmla="*/ 631 h 862"/>
                <a:gd name="T22" fmla="*/ 588 w 1018"/>
                <a:gd name="T23" fmla="*/ 631 h 862"/>
                <a:gd name="T24" fmla="*/ 609 w 1018"/>
                <a:gd name="T25" fmla="*/ 631 h 862"/>
                <a:gd name="T26" fmla="*/ 609 w 1018"/>
                <a:gd name="T27" fmla="*/ 631 h 862"/>
                <a:gd name="T28" fmla="*/ 692 w 1018"/>
                <a:gd name="T29" fmla="*/ 481 h 862"/>
                <a:gd name="T30" fmla="*/ 843 w 1018"/>
                <a:gd name="T31" fmla="*/ 477 h 862"/>
                <a:gd name="T32" fmla="*/ 978 w 1018"/>
                <a:gd name="T33" fmla="*/ 679 h 862"/>
                <a:gd name="T34" fmla="*/ 996 w 1018"/>
                <a:gd name="T35" fmla="*/ 573 h 862"/>
                <a:gd name="T36" fmla="*/ 946 w 1018"/>
                <a:gd name="T37" fmla="*/ 385 h 862"/>
                <a:gd name="T38" fmla="*/ 907 w 1018"/>
                <a:gd name="T39" fmla="*/ 334 h 862"/>
                <a:gd name="T40" fmla="*/ 753 w 1018"/>
                <a:gd name="T41" fmla="*/ 48 h 862"/>
                <a:gd name="T42" fmla="*/ 666 w 1018"/>
                <a:gd name="T43" fmla="*/ 83 h 862"/>
                <a:gd name="T44" fmla="*/ 673 w 1018"/>
                <a:gd name="T45" fmla="*/ 161 h 862"/>
                <a:gd name="T46" fmla="*/ 582 w 1018"/>
                <a:gd name="T47" fmla="*/ 89 h 862"/>
                <a:gd name="T48" fmla="*/ 486 w 1018"/>
                <a:gd name="T49" fmla="*/ 48 h 862"/>
                <a:gd name="T50" fmla="*/ 426 w 1018"/>
                <a:gd name="T51" fmla="*/ 250 h 862"/>
                <a:gd name="T52" fmla="*/ 276 w 1018"/>
                <a:gd name="T53" fmla="*/ 318 h 862"/>
                <a:gd name="T54" fmla="*/ 281 w 1018"/>
                <a:gd name="T55" fmla="*/ 191 h 862"/>
                <a:gd name="T56" fmla="*/ 279 w 1018"/>
                <a:gd name="T57" fmla="*/ 76 h 862"/>
                <a:gd name="T58" fmla="*/ 171 w 1018"/>
                <a:gd name="T59" fmla="*/ 100 h 862"/>
                <a:gd name="T60" fmla="*/ 59 w 1018"/>
                <a:gd name="T61" fmla="*/ 358 h 862"/>
                <a:gd name="T62" fmla="*/ 725 w 1018"/>
                <a:gd name="T63" fmla="*/ 232 h 862"/>
                <a:gd name="T64" fmla="*/ 779 w 1018"/>
                <a:gd name="T65" fmla="*/ 382 h 862"/>
                <a:gd name="T66" fmla="*/ 697 w 1018"/>
                <a:gd name="T67" fmla="*/ 28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8" h="862">
                  <a:moveTo>
                    <a:pt x="59" y="358"/>
                  </a:moveTo>
                  <a:cubicBezTo>
                    <a:pt x="55" y="358"/>
                    <a:pt x="51" y="357"/>
                    <a:pt x="47" y="358"/>
                  </a:cubicBezTo>
                  <a:cubicBezTo>
                    <a:pt x="29" y="362"/>
                    <a:pt x="8" y="362"/>
                    <a:pt x="2" y="386"/>
                  </a:cubicBezTo>
                  <a:cubicBezTo>
                    <a:pt x="0" y="398"/>
                    <a:pt x="40" y="448"/>
                    <a:pt x="51" y="449"/>
                  </a:cubicBezTo>
                  <a:cubicBezTo>
                    <a:pt x="97" y="456"/>
                    <a:pt x="97" y="456"/>
                    <a:pt x="79" y="502"/>
                  </a:cubicBezTo>
                  <a:cubicBezTo>
                    <a:pt x="75" y="512"/>
                    <a:pt x="70" y="523"/>
                    <a:pt x="70" y="534"/>
                  </a:cubicBezTo>
                  <a:cubicBezTo>
                    <a:pt x="69" y="550"/>
                    <a:pt x="60" y="573"/>
                    <a:pt x="83" y="580"/>
                  </a:cubicBezTo>
                  <a:cubicBezTo>
                    <a:pt x="115" y="590"/>
                    <a:pt x="149" y="598"/>
                    <a:pt x="182" y="591"/>
                  </a:cubicBezTo>
                  <a:cubicBezTo>
                    <a:pt x="196" y="589"/>
                    <a:pt x="208" y="578"/>
                    <a:pt x="208" y="559"/>
                  </a:cubicBezTo>
                  <a:cubicBezTo>
                    <a:pt x="208" y="544"/>
                    <a:pt x="209" y="528"/>
                    <a:pt x="210" y="513"/>
                  </a:cubicBezTo>
                  <a:cubicBezTo>
                    <a:pt x="211" y="482"/>
                    <a:pt x="210" y="443"/>
                    <a:pt x="238" y="427"/>
                  </a:cubicBezTo>
                  <a:cubicBezTo>
                    <a:pt x="286" y="398"/>
                    <a:pt x="343" y="388"/>
                    <a:pt x="403" y="371"/>
                  </a:cubicBezTo>
                  <a:cubicBezTo>
                    <a:pt x="386" y="444"/>
                    <a:pt x="369" y="509"/>
                    <a:pt x="354" y="576"/>
                  </a:cubicBezTo>
                  <a:cubicBezTo>
                    <a:pt x="333" y="664"/>
                    <a:pt x="320" y="753"/>
                    <a:pt x="332" y="844"/>
                  </a:cubicBezTo>
                  <a:cubicBezTo>
                    <a:pt x="334" y="862"/>
                    <a:pt x="350" y="858"/>
                    <a:pt x="351" y="858"/>
                  </a:cubicBezTo>
                  <a:cubicBezTo>
                    <a:pt x="365" y="846"/>
                    <a:pt x="386" y="841"/>
                    <a:pt x="395" y="829"/>
                  </a:cubicBezTo>
                  <a:cubicBezTo>
                    <a:pt x="410" y="808"/>
                    <a:pt x="418" y="781"/>
                    <a:pt x="426" y="756"/>
                  </a:cubicBezTo>
                  <a:cubicBezTo>
                    <a:pt x="463" y="630"/>
                    <a:pt x="490" y="501"/>
                    <a:pt x="514" y="372"/>
                  </a:cubicBezTo>
                  <a:cubicBezTo>
                    <a:pt x="524" y="323"/>
                    <a:pt x="547" y="297"/>
                    <a:pt x="593" y="285"/>
                  </a:cubicBezTo>
                  <a:cubicBezTo>
                    <a:pt x="596" y="304"/>
                    <a:pt x="591" y="322"/>
                    <a:pt x="586" y="338"/>
                  </a:cubicBezTo>
                  <a:cubicBezTo>
                    <a:pt x="566" y="401"/>
                    <a:pt x="553" y="465"/>
                    <a:pt x="558" y="530"/>
                  </a:cubicBezTo>
                  <a:cubicBezTo>
                    <a:pt x="560" y="563"/>
                    <a:pt x="546" y="607"/>
                    <a:pt x="588" y="631"/>
                  </a:cubicBezTo>
                  <a:cubicBezTo>
                    <a:pt x="588" y="631"/>
                    <a:pt x="588" y="631"/>
                    <a:pt x="588" y="631"/>
                  </a:cubicBezTo>
                  <a:cubicBezTo>
                    <a:pt x="588" y="631"/>
                    <a:pt x="588" y="631"/>
                    <a:pt x="588" y="631"/>
                  </a:cubicBezTo>
                  <a:cubicBezTo>
                    <a:pt x="591" y="641"/>
                    <a:pt x="594" y="650"/>
                    <a:pt x="598" y="661"/>
                  </a:cubicBezTo>
                  <a:cubicBezTo>
                    <a:pt x="607" y="651"/>
                    <a:pt x="609" y="642"/>
                    <a:pt x="609" y="631"/>
                  </a:cubicBezTo>
                  <a:cubicBezTo>
                    <a:pt x="607" y="629"/>
                    <a:pt x="604" y="627"/>
                    <a:pt x="602" y="626"/>
                  </a:cubicBezTo>
                  <a:cubicBezTo>
                    <a:pt x="604" y="625"/>
                    <a:pt x="607" y="626"/>
                    <a:pt x="609" y="631"/>
                  </a:cubicBezTo>
                  <a:cubicBezTo>
                    <a:pt x="624" y="577"/>
                    <a:pt x="623" y="519"/>
                    <a:pt x="642" y="463"/>
                  </a:cubicBezTo>
                  <a:cubicBezTo>
                    <a:pt x="658" y="474"/>
                    <a:pt x="674" y="479"/>
                    <a:pt x="692" y="481"/>
                  </a:cubicBezTo>
                  <a:cubicBezTo>
                    <a:pt x="733" y="487"/>
                    <a:pt x="770" y="466"/>
                    <a:pt x="810" y="461"/>
                  </a:cubicBezTo>
                  <a:cubicBezTo>
                    <a:pt x="830" y="459"/>
                    <a:pt x="836" y="462"/>
                    <a:pt x="843" y="477"/>
                  </a:cubicBezTo>
                  <a:cubicBezTo>
                    <a:pt x="865" y="521"/>
                    <a:pt x="881" y="567"/>
                    <a:pt x="890" y="617"/>
                  </a:cubicBezTo>
                  <a:cubicBezTo>
                    <a:pt x="902" y="691"/>
                    <a:pt x="905" y="690"/>
                    <a:pt x="978" y="679"/>
                  </a:cubicBezTo>
                  <a:cubicBezTo>
                    <a:pt x="1013" y="674"/>
                    <a:pt x="1018" y="655"/>
                    <a:pt x="1013" y="627"/>
                  </a:cubicBezTo>
                  <a:cubicBezTo>
                    <a:pt x="1010" y="609"/>
                    <a:pt x="1005" y="590"/>
                    <a:pt x="996" y="573"/>
                  </a:cubicBezTo>
                  <a:cubicBezTo>
                    <a:pt x="971" y="523"/>
                    <a:pt x="959" y="469"/>
                    <a:pt x="943" y="416"/>
                  </a:cubicBezTo>
                  <a:cubicBezTo>
                    <a:pt x="939" y="404"/>
                    <a:pt x="941" y="394"/>
                    <a:pt x="946" y="385"/>
                  </a:cubicBezTo>
                  <a:cubicBezTo>
                    <a:pt x="958" y="363"/>
                    <a:pt x="952" y="345"/>
                    <a:pt x="929" y="342"/>
                  </a:cubicBezTo>
                  <a:cubicBezTo>
                    <a:pt x="920" y="341"/>
                    <a:pt x="913" y="345"/>
                    <a:pt x="907" y="334"/>
                  </a:cubicBezTo>
                  <a:cubicBezTo>
                    <a:pt x="880" y="282"/>
                    <a:pt x="848" y="233"/>
                    <a:pt x="825" y="180"/>
                  </a:cubicBezTo>
                  <a:cubicBezTo>
                    <a:pt x="805" y="134"/>
                    <a:pt x="781" y="90"/>
                    <a:pt x="753" y="48"/>
                  </a:cubicBezTo>
                  <a:cubicBezTo>
                    <a:pt x="749" y="41"/>
                    <a:pt x="743" y="28"/>
                    <a:pt x="735" y="32"/>
                  </a:cubicBezTo>
                  <a:cubicBezTo>
                    <a:pt x="710" y="45"/>
                    <a:pt x="684" y="60"/>
                    <a:pt x="666" y="83"/>
                  </a:cubicBezTo>
                  <a:cubicBezTo>
                    <a:pt x="653" y="100"/>
                    <a:pt x="673" y="112"/>
                    <a:pt x="676" y="127"/>
                  </a:cubicBezTo>
                  <a:cubicBezTo>
                    <a:pt x="678" y="139"/>
                    <a:pt x="696" y="150"/>
                    <a:pt x="673" y="161"/>
                  </a:cubicBezTo>
                  <a:cubicBezTo>
                    <a:pt x="636" y="178"/>
                    <a:pt x="601" y="201"/>
                    <a:pt x="557" y="213"/>
                  </a:cubicBezTo>
                  <a:cubicBezTo>
                    <a:pt x="566" y="170"/>
                    <a:pt x="573" y="129"/>
                    <a:pt x="582" y="89"/>
                  </a:cubicBezTo>
                  <a:cubicBezTo>
                    <a:pt x="592" y="45"/>
                    <a:pt x="584" y="29"/>
                    <a:pt x="539" y="12"/>
                  </a:cubicBezTo>
                  <a:cubicBezTo>
                    <a:pt x="506" y="0"/>
                    <a:pt x="499" y="30"/>
                    <a:pt x="486" y="48"/>
                  </a:cubicBezTo>
                  <a:cubicBezTo>
                    <a:pt x="474" y="64"/>
                    <a:pt x="466" y="83"/>
                    <a:pt x="462" y="103"/>
                  </a:cubicBezTo>
                  <a:cubicBezTo>
                    <a:pt x="450" y="152"/>
                    <a:pt x="438" y="201"/>
                    <a:pt x="426" y="250"/>
                  </a:cubicBezTo>
                  <a:cubicBezTo>
                    <a:pt x="423" y="263"/>
                    <a:pt x="421" y="275"/>
                    <a:pt x="406" y="280"/>
                  </a:cubicBezTo>
                  <a:cubicBezTo>
                    <a:pt x="363" y="292"/>
                    <a:pt x="319" y="305"/>
                    <a:pt x="276" y="318"/>
                  </a:cubicBezTo>
                  <a:cubicBezTo>
                    <a:pt x="255" y="324"/>
                    <a:pt x="252" y="314"/>
                    <a:pt x="255" y="297"/>
                  </a:cubicBezTo>
                  <a:cubicBezTo>
                    <a:pt x="261" y="261"/>
                    <a:pt x="266" y="225"/>
                    <a:pt x="281" y="191"/>
                  </a:cubicBezTo>
                  <a:cubicBezTo>
                    <a:pt x="294" y="161"/>
                    <a:pt x="298" y="130"/>
                    <a:pt x="300" y="99"/>
                  </a:cubicBezTo>
                  <a:cubicBezTo>
                    <a:pt x="301" y="83"/>
                    <a:pt x="297" y="76"/>
                    <a:pt x="279" y="76"/>
                  </a:cubicBezTo>
                  <a:cubicBezTo>
                    <a:pt x="261" y="75"/>
                    <a:pt x="242" y="71"/>
                    <a:pt x="224" y="66"/>
                  </a:cubicBezTo>
                  <a:cubicBezTo>
                    <a:pt x="192" y="57"/>
                    <a:pt x="183" y="72"/>
                    <a:pt x="171" y="100"/>
                  </a:cubicBezTo>
                  <a:cubicBezTo>
                    <a:pt x="143" y="164"/>
                    <a:pt x="145" y="233"/>
                    <a:pt x="126" y="298"/>
                  </a:cubicBezTo>
                  <a:cubicBezTo>
                    <a:pt x="114" y="341"/>
                    <a:pt x="97" y="356"/>
                    <a:pt x="59" y="358"/>
                  </a:cubicBezTo>
                  <a:close/>
                  <a:moveTo>
                    <a:pt x="697" y="282"/>
                  </a:moveTo>
                  <a:cubicBezTo>
                    <a:pt x="703" y="265"/>
                    <a:pt x="715" y="249"/>
                    <a:pt x="725" y="232"/>
                  </a:cubicBezTo>
                  <a:cubicBezTo>
                    <a:pt x="757" y="273"/>
                    <a:pt x="777" y="314"/>
                    <a:pt x="794" y="358"/>
                  </a:cubicBezTo>
                  <a:cubicBezTo>
                    <a:pt x="802" y="378"/>
                    <a:pt x="797" y="383"/>
                    <a:pt x="779" y="382"/>
                  </a:cubicBezTo>
                  <a:cubicBezTo>
                    <a:pt x="774" y="382"/>
                    <a:pt x="769" y="383"/>
                    <a:pt x="764" y="383"/>
                  </a:cubicBezTo>
                  <a:cubicBezTo>
                    <a:pt x="618" y="393"/>
                    <a:pt x="664" y="384"/>
                    <a:pt x="697" y="282"/>
                  </a:cubicBezTo>
                  <a:close/>
                </a:path>
              </a:pathLst>
            </a:custGeom>
            <a:grpFill/>
            <a:ln>
              <a:noFill/>
            </a:ln>
          </p:spPr>
          <p:txBody>
            <a:bodyPr vert="horz" wrap="square" lIns="91440" tIns="45720" rIns="91440" bIns="45720" numCol="1" anchor="t" anchorCtr="0" compatLnSpc="1"/>
            <a:lstStyle/>
            <a:p>
              <a:endParaRPr lang="zh-CN" altLang="en-US"/>
            </a:p>
          </p:txBody>
        </p:sp>
        <p:sp>
          <p:nvSpPr>
            <p:cNvPr id="14" name="Freeform 9"/>
            <p:cNvSpPr>
              <a:spLocks noEditPoints="1"/>
            </p:cNvSpPr>
            <p:nvPr userDrawn="1"/>
          </p:nvSpPr>
          <p:spPr bwMode="auto">
            <a:xfrm>
              <a:off x="6592888" y="-477838"/>
              <a:ext cx="1638300" cy="1947863"/>
            </a:xfrm>
            <a:custGeom>
              <a:avLst/>
              <a:gdLst>
                <a:gd name="T0" fmla="*/ 14 w 873"/>
                <a:gd name="T1" fmla="*/ 1009 h 1036"/>
                <a:gd name="T2" fmla="*/ 20 w 873"/>
                <a:gd name="T3" fmla="*/ 1026 h 1036"/>
                <a:gd name="T4" fmla="*/ 44 w 873"/>
                <a:gd name="T5" fmla="*/ 1024 h 1036"/>
                <a:gd name="T6" fmla="*/ 118 w 873"/>
                <a:gd name="T7" fmla="*/ 878 h 1036"/>
                <a:gd name="T8" fmla="*/ 151 w 873"/>
                <a:gd name="T9" fmla="*/ 746 h 1036"/>
                <a:gd name="T10" fmla="*/ 167 w 873"/>
                <a:gd name="T11" fmla="*/ 764 h 1036"/>
                <a:gd name="T12" fmla="*/ 280 w 873"/>
                <a:gd name="T13" fmla="*/ 911 h 1036"/>
                <a:gd name="T14" fmla="*/ 435 w 873"/>
                <a:gd name="T15" fmla="*/ 964 h 1036"/>
                <a:gd name="T16" fmla="*/ 466 w 873"/>
                <a:gd name="T17" fmla="*/ 913 h 1036"/>
                <a:gd name="T18" fmla="*/ 696 w 873"/>
                <a:gd name="T19" fmla="*/ 846 h 1036"/>
                <a:gd name="T20" fmla="*/ 762 w 873"/>
                <a:gd name="T21" fmla="*/ 639 h 1036"/>
                <a:gd name="T22" fmla="*/ 639 w 873"/>
                <a:gd name="T23" fmla="*/ 496 h 1036"/>
                <a:gd name="T24" fmla="*/ 650 w 873"/>
                <a:gd name="T25" fmla="*/ 490 h 1036"/>
                <a:gd name="T26" fmla="*/ 676 w 873"/>
                <a:gd name="T27" fmla="*/ 443 h 1036"/>
                <a:gd name="T28" fmla="*/ 650 w 873"/>
                <a:gd name="T29" fmla="*/ 416 h 1036"/>
                <a:gd name="T30" fmla="*/ 650 w 873"/>
                <a:gd name="T31" fmla="*/ 401 h 1036"/>
                <a:gd name="T32" fmla="*/ 766 w 873"/>
                <a:gd name="T33" fmla="*/ 311 h 1036"/>
                <a:gd name="T34" fmla="*/ 837 w 873"/>
                <a:gd name="T35" fmla="*/ 325 h 1036"/>
                <a:gd name="T36" fmla="*/ 837 w 873"/>
                <a:gd name="T37" fmla="*/ 325 h 1036"/>
                <a:gd name="T38" fmla="*/ 863 w 873"/>
                <a:gd name="T39" fmla="*/ 362 h 1036"/>
                <a:gd name="T40" fmla="*/ 858 w 873"/>
                <a:gd name="T41" fmla="*/ 317 h 1036"/>
                <a:gd name="T42" fmla="*/ 861 w 873"/>
                <a:gd name="T43" fmla="*/ 281 h 1036"/>
                <a:gd name="T44" fmla="*/ 677 w 873"/>
                <a:gd name="T45" fmla="*/ 218 h 1036"/>
                <a:gd name="T46" fmla="*/ 613 w 873"/>
                <a:gd name="T47" fmla="*/ 265 h 1036"/>
                <a:gd name="T48" fmla="*/ 474 w 873"/>
                <a:gd name="T49" fmla="*/ 462 h 1036"/>
                <a:gd name="T50" fmla="*/ 446 w 873"/>
                <a:gd name="T51" fmla="*/ 482 h 1036"/>
                <a:gd name="T52" fmla="*/ 227 w 873"/>
                <a:gd name="T53" fmla="*/ 529 h 1036"/>
                <a:gd name="T54" fmla="*/ 204 w 873"/>
                <a:gd name="T55" fmla="*/ 507 h 1036"/>
                <a:gd name="T56" fmla="*/ 256 w 873"/>
                <a:gd name="T57" fmla="*/ 298 h 1036"/>
                <a:gd name="T58" fmla="*/ 306 w 873"/>
                <a:gd name="T59" fmla="*/ 72 h 1036"/>
                <a:gd name="T60" fmla="*/ 256 w 873"/>
                <a:gd name="T61" fmla="*/ 12 h 1036"/>
                <a:gd name="T62" fmla="*/ 217 w 873"/>
                <a:gd name="T63" fmla="*/ 37 h 1036"/>
                <a:gd name="T64" fmla="*/ 173 w 873"/>
                <a:gd name="T65" fmla="*/ 140 h 1036"/>
                <a:gd name="T66" fmla="*/ 88 w 873"/>
                <a:gd name="T67" fmla="*/ 513 h 1036"/>
                <a:gd name="T68" fmla="*/ 57 w 873"/>
                <a:gd name="T69" fmla="*/ 633 h 1036"/>
                <a:gd name="T70" fmla="*/ 14 w 873"/>
                <a:gd name="T71" fmla="*/ 1009 h 1036"/>
                <a:gd name="T72" fmla="*/ 431 w 873"/>
                <a:gd name="T73" fmla="*/ 585 h 1036"/>
                <a:gd name="T74" fmla="*/ 442 w 873"/>
                <a:gd name="T75" fmla="*/ 583 h 1036"/>
                <a:gd name="T76" fmla="*/ 566 w 873"/>
                <a:gd name="T77" fmla="*/ 617 h 1036"/>
                <a:gd name="T78" fmla="*/ 617 w 873"/>
                <a:gd name="T79" fmla="*/ 656 h 1036"/>
                <a:gd name="T80" fmla="*/ 629 w 873"/>
                <a:gd name="T81" fmla="*/ 754 h 1036"/>
                <a:gd name="T82" fmla="*/ 521 w 873"/>
                <a:gd name="T83" fmla="*/ 826 h 1036"/>
                <a:gd name="T84" fmla="*/ 469 w 873"/>
                <a:gd name="T85" fmla="*/ 873 h 1036"/>
                <a:gd name="T86" fmla="*/ 456 w 873"/>
                <a:gd name="T87" fmla="*/ 875 h 1036"/>
                <a:gd name="T88" fmla="*/ 440 w 873"/>
                <a:gd name="T89" fmla="*/ 881 h 1036"/>
                <a:gd name="T90" fmla="*/ 440 w 873"/>
                <a:gd name="T91" fmla="*/ 881 h 1036"/>
                <a:gd name="T92" fmla="*/ 440 w 873"/>
                <a:gd name="T93" fmla="*/ 881 h 1036"/>
                <a:gd name="T94" fmla="*/ 370 w 873"/>
                <a:gd name="T95" fmla="*/ 820 h 1036"/>
                <a:gd name="T96" fmla="*/ 313 w 873"/>
                <a:gd name="T97" fmla="*/ 762 h 1036"/>
                <a:gd name="T98" fmla="*/ 205 w 873"/>
                <a:gd name="T99" fmla="*/ 650 h 1036"/>
                <a:gd name="T100" fmla="*/ 431 w 873"/>
                <a:gd name="T101" fmla="*/ 58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73" h="1036">
                  <a:moveTo>
                    <a:pt x="14" y="1009"/>
                  </a:moveTo>
                  <a:cubicBezTo>
                    <a:pt x="14" y="1015"/>
                    <a:pt x="9" y="1032"/>
                    <a:pt x="20" y="1026"/>
                  </a:cubicBezTo>
                  <a:cubicBezTo>
                    <a:pt x="29" y="1021"/>
                    <a:pt x="33" y="1036"/>
                    <a:pt x="44" y="1024"/>
                  </a:cubicBezTo>
                  <a:cubicBezTo>
                    <a:pt x="83" y="982"/>
                    <a:pt x="105" y="933"/>
                    <a:pt x="118" y="878"/>
                  </a:cubicBezTo>
                  <a:cubicBezTo>
                    <a:pt x="129" y="836"/>
                    <a:pt x="139" y="793"/>
                    <a:pt x="151" y="746"/>
                  </a:cubicBezTo>
                  <a:cubicBezTo>
                    <a:pt x="159" y="755"/>
                    <a:pt x="164" y="759"/>
                    <a:pt x="167" y="764"/>
                  </a:cubicBezTo>
                  <a:cubicBezTo>
                    <a:pt x="205" y="813"/>
                    <a:pt x="243" y="862"/>
                    <a:pt x="280" y="911"/>
                  </a:cubicBezTo>
                  <a:cubicBezTo>
                    <a:pt x="320" y="964"/>
                    <a:pt x="374" y="978"/>
                    <a:pt x="435" y="964"/>
                  </a:cubicBezTo>
                  <a:cubicBezTo>
                    <a:pt x="460" y="959"/>
                    <a:pt x="488" y="949"/>
                    <a:pt x="466" y="913"/>
                  </a:cubicBezTo>
                  <a:cubicBezTo>
                    <a:pt x="550" y="909"/>
                    <a:pt x="628" y="898"/>
                    <a:pt x="696" y="846"/>
                  </a:cubicBezTo>
                  <a:cubicBezTo>
                    <a:pt x="763" y="796"/>
                    <a:pt x="789" y="719"/>
                    <a:pt x="762" y="639"/>
                  </a:cubicBezTo>
                  <a:cubicBezTo>
                    <a:pt x="741" y="574"/>
                    <a:pt x="691" y="535"/>
                    <a:pt x="639" y="496"/>
                  </a:cubicBezTo>
                  <a:cubicBezTo>
                    <a:pt x="644" y="494"/>
                    <a:pt x="647" y="492"/>
                    <a:pt x="650" y="490"/>
                  </a:cubicBezTo>
                  <a:cubicBezTo>
                    <a:pt x="665" y="478"/>
                    <a:pt x="673" y="460"/>
                    <a:pt x="676" y="443"/>
                  </a:cubicBezTo>
                  <a:cubicBezTo>
                    <a:pt x="679" y="429"/>
                    <a:pt x="671" y="415"/>
                    <a:pt x="650" y="416"/>
                  </a:cubicBezTo>
                  <a:cubicBezTo>
                    <a:pt x="643" y="416"/>
                    <a:pt x="646" y="404"/>
                    <a:pt x="650" y="401"/>
                  </a:cubicBezTo>
                  <a:cubicBezTo>
                    <a:pt x="689" y="371"/>
                    <a:pt x="702" y="310"/>
                    <a:pt x="766" y="311"/>
                  </a:cubicBezTo>
                  <a:cubicBezTo>
                    <a:pt x="791" y="312"/>
                    <a:pt x="813" y="322"/>
                    <a:pt x="837" y="325"/>
                  </a:cubicBezTo>
                  <a:cubicBezTo>
                    <a:pt x="837" y="325"/>
                    <a:pt x="837" y="325"/>
                    <a:pt x="837" y="325"/>
                  </a:cubicBezTo>
                  <a:cubicBezTo>
                    <a:pt x="840" y="341"/>
                    <a:pt x="860" y="345"/>
                    <a:pt x="863" y="362"/>
                  </a:cubicBezTo>
                  <a:cubicBezTo>
                    <a:pt x="870" y="345"/>
                    <a:pt x="868" y="331"/>
                    <a:pt x="858" y="317"/>
                  </a:cubicBezTo>
                  <a:cubicBezTo>
                    <a:pt x="873" y="306"/>
                    <a:pt x="868" y="294"/>
                    <a:pt x="861" y="281"/>
                  </a:cubicBezTo>
                  <a:cubicBezTo>
                    <a:pt x="835" y="230"/>
                    <a:pt x="755" y="177"/>
                    <a:pt x="677" y="218"/>
                  </a:cubicBezTo>
                  <a:cubicBezTo>
                    <a:pt x="653" y="231"/>
                    <a:pt x="632" y="246"/>
                    <a:pt x="613" y="265"/>
                  </a:cubicBezTo>
                  <a:cubicBezTo>
                    <a:pt x="555" y="322"/>
                    <a:pt x="490" y="375"/>
                    <a:pt x="474" y="462"/>
                  </a:cubicBezTo>
                  <a:cubicBezTo>
                    <a:pt x="470" y="480"/>
                    <a:pt x="457" y="478"/>
                    <a:pt x="446" y="482"/>
                  </a:cubicBezTo>
                  <a:cubicBezTo>
                    <a:pt x="374" y="504"/>
                    <a:pt x="301" y="514"/>
                    <a:pt x="227" y="529"/>
                  </a:cubicBezTo>
                  <a:cubicBezTo>
                    <a:pt x="205" y="533"/>
                    <a:pt x="200" y="526"/>
                    <a:pt x="204" y="507"/>
                  </a:cubicBezTo>
                  <a:cubicBezTo>
                    <a:pt x="221" y="437"/>
                    <a:pt x="236" y="367"/>
                    <a:pt x="256" y="298"/>
                  </a:cubicBezTo>
                  <a:cubicBezTo>
                    <a:pt x="277" y="223"/>
                    <a:pt x="288" y="147"/>
                    <a:pt x="306" y="72"/>
                  </a:cubicBezTo>
                  <a:cubicBezTo>
                    <a:pt x="315" y="32"/>
                    <a:pt x="281" y="24"/>
                    <a:pt x="256" y="12"/>
                  </a:cubicBezTo>
                  <a:cubicBezTo>
                    <a:pt x="233" y="0"/>
                    <a:pt x="226" y="24"/>
                    <a:pt x="217" y="37"/>
                  </a:cubicBezTo>
                  <a:cubicBezTo>
                    <a:pt x="194" y="68"/>
                    <a:pt x="181" y="103"/>
                    <a:pt x="173" y="140"/>
                  </a:cubicBezTo>
                  <a:cubicBezTo>
                    <a:pt x="145" y="265"/>
                    <a:pt x="120" y="390"/>
                    <a:pt x="88" y="513"/>
                  </a:cubicBezTo>
                  <a:cubicBezTo>
                    <a:pt x="77" y="553"/>
                    <a:pt x="64" y="591"/>
                    <a:pt x="57" y="633"/>
                  </a:cubicBezTo>
                  <a:cubicBezTo>
                    <a:pt x="35" y="758"/>
                    <a:pt x="0" y="881"/>
                    <a:pt x="14" y="1009"/>
                  </a:cubicBezTo>
                  <a:close/>
                  <a:moveTo>
                    <a:pt x="431" y="585"/>
                  </a:moveTo>
                  <a:cubicBezTo>
                    <a:pt x="435" y="585"/>
                    <a:pt x="439" y="585"/>
                    <a:pt x="442" y="583"/>
                  </a:cubicBezTo>
                  <a:cubicBezTo>
                    <a:pt x="498" y="542"/>
                    <a:pt x="531" y="579"/>
                    <a:pt x="566" y="617"/>
                  </a:cubicBezTo>
                  <a:cubicBezTo>
                    <a:pt x="580" y="633"/>
                    <a:pt x="598" y="647"/>
                    <a:pt x="617" y="656"/>
                  </a:cubicBezTo>
                  <a:cubicBezTo>
                    <a:pt x="666" y="679"/>
                    <a:pt x="659" y="719"/>
                    <a:pt x="629" y="754"/>
                  </a:cubicBezTo>
                  <a:cubicBezTo>
                    <a:pt x="601" y="788"/>
                    <a:pt x="559" y="807"/>
                    <a:pt x="521" y="826"/>
                  </a:cubicBezTo>
                  <a:cubicBezTo>
                    <a:pt x="497" y="838"/>
                    <a:pt x="475" y="843"/>
                    <a:pt x="469" y="873"/>
                  </a:cubicBezTo>
                  <a:cubicBezTo>
                    <a:pt x="469" y="874"/>
                    <a:pt x="461" y="874"/>
                    <a:pt x="456" y="875"/>
                  </a:cubicBezTo>
                  <a:cubicBezTo>
                    <a:pt x="451" y="877"/>
                    <a:pt x="445" y="879"/>
                    <a:pt x="440" y="881"/>
                  </a:cubicBezTo>
                  <a:cubicBezTo>
                    <a:pt x="440" y="881"/>
                    <a:pt x="440" y="881"/>
                    <a:pt x="440" y="881"/>
                  </a:cubicBezTo>
                  <a:cubicBezTo>
                    <a:pt x="440" y="881"/>
                    <a:pt x="440" y="881"/>
                    <a:pt x="440" y="881"/>
                  </a:cubicBezTo>
                  <a:cubicBezTo>
                    <a:pt x="428" y="848"/>
                    <a:pt x="393" y="841"/>
                    <a:pt x="370" y="820"/>
                  </a:cubicBezTo>
                  <a:cubicBezTo>
                    <a:pt x="350" y="802"/>
                    <a:pt x="331" y="783"/>
                    <a:pt x="313" y="762"/>
                  </a:cubicBezTo>
                  <a:cubicBezTo>
                    <a:pt x="280" y="723"/>
                    <a:pt x="241" y="688"/>
                    <a:pt x="205" y="650"/>
                  </a:cubicBezTo>
                  <a:cubicBezTo>
                    <a:pt x="278" y="625"/>
                    <a:pt x="353" y="599"/>
                    <a:pt x="431" y="585"/>
                  </a:cubicBezTo>
                  <a:close/>
                </a:path>
              </a:pathLst>
            </a:custGeom>
            <a:grpFill/>
            <a:ln>
              <a:noFill/>
            </a:ln>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EMPLATE_TOPIC_ID" val="2869567"/>
  <p:tag name="KSO_WM_TEMPLATE_OUTLINE_ID" val="6"/>
  <p:tag name="KSO_WM_TEMPLATE_SCENE_ID" val="1"/>
  <p:tag name="KSO_WM_TEMPLATE_JOB_ID" val="6"/>
  <p:tag name="KSO_WM_TEMPLATE_TOPIC_DEFAULT" val="0"/>
</p:tagLst>
</file>

<file path=ppt/theme/theme1.xml><?xml version="1.0" encoding="utf-8"?>
<a:theme xmlns:a="http://schemas.openxmlformats.org/drawingml/2006/main" name="主题5">
  <a:themeElements>
    <a:clrScheme name="自定义 31">
      <a:dk1>
        <a:srgbClr val="000000"/>
      </a:dk1>
      <a:lt1>
        <a:srgbClr val="FFFFFF"/>
      </a:lt1>
      <a:dk2>
        <a:srgbClr val="44546A"/>
      </a:dk2>
      <a:lt2>
        <a:srgbClr val="E7E6E6"/>
      </a:lt2>
      <a:accent1>
        <a:srgbClr val="00ADA7"/>
      </a:accent1>
      <a:accent2>
        <a:srgbClr val="00817D"/>
      </a:accent2>
      <a:accent3>
        <a:srgbClr val="E36349"/>
      </a:accent3>
      <a:accent4>
        <a:srgbClr val="47C569"/>
      </a:accent4>
      <a:accent5>
        <a:srgbClr val="29A356"/>
      </a:accent5>
      <a:accent6>
        <a:srgbClr val="1A97C5"/>
      </a:accent6>
      <a:hlink>
        <a:srgbClr val="B32B2B"/>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0</TotalTime>
  <Words>986</Words>
  <Application>WPS 演示</Application>
  <PresentationFormat>宽屏</PresentationFormat>
  <Paragraphs>37</Paragraphs>
  <Slides>6</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宋体</vt:lpstr>
      <vt:lpstr>Wingdings</vt:lpstr>
      <vt:lpstr>Impact</vt:lpstr>
      <vt:lpstr>微软雅黑</vt:lpstr>
      <vt:lpstr>Arial Unicode MS</vt:lpstr>
      <vt:lpstr>Calibri</vt:lpstr>
      <vt:lpstr>Arial</vt:lpstr>
      <vt:lpstr>Calibri</vt:lpstr>
      <vt:lpstr>主题5</vt:lpstr>
      <vt:lpstr>创意手绘工作总结计划模板</vt:lpstr>
      <vt:lpstr>PowerPoint 演示文稿</vt:lpstr>
      <vt:lpstr>Section Header Here</vt:lpstr>
      <vt:lpstr>方案实现演进</vt:lpstr>
      <vt:lpstr>方案确定</vt:lpstr>
      <vt:lpstr>Thanks And Your Slogan Here</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keywords>www.51pptmoban.com</cp:keywords>
  <cp:lastModifiedBy>疯狂的天使飞影＆羽施</cp:lastModifiedBy>
  <cp:revision>23</cp:revision>
  <cp:lastPrinted>2017-11-27T16:00:00Z</cp:lastPrinted>
  <dcterms:created xsi:type="dcterms:W3CDTF">2017-11-27T16:00:00Z</dcterms:created>
  <dcterms:modified xsi:type="dcterms:W3CDTF">2018-09-25T08:50:54Z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KSORubyTemplateID">
    <vt:lpwstr>2</vt:lpwstr>
  </property>
  <property fmtid="{D5CDD505-2E9C-101B-9397-08002B2CF9AE}" pid="4" name="KSOProductBuildVer">
    <vt:lpwstr>2052-10.1.0.7520</vt:lpwstr>
  </property>
</Properties>
</file>