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83" r:id="rId3"/>
    <p:sldId id="285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CFCFC"/>
    <a:srgbClr val="FFFFFF"/>
    <a:srgbClr val="78463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191" autoAdjust="0"/>
    <p:restoredTop sz="94660"/>
  </p:normalViewPr>
  <p:slideViewPr>
    <p:cSldViewPr snapToGrid="0">
      <p:cViewPr>
        <p:scale>
          <a:sx n="100" d="100"/>
          <a:sy n="100" d="100"/>
        </p:scale>
        <p:origin x="594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9778E-B533-491B-A037-63CEC32982E9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D65D2-3D3F-4108-9C1E-21CB58C64C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5134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D65D2-3D3F-4108-9C1E-21CB58C64CD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80373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D65D2-3D3F-4108-9C1E-21CB58C64CD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54705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D65D2-3D3F-4108-9C1E-21CB58C64CD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4025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442562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103008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0168998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3589105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5112983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8379681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2237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588382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1033083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8868352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6407389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E120A-4108-4952-BDD3-96E655023CCA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64D5-53BF-4B95-87E5-7D414C0F8F7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artisticPhotocopy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3224"/>
          <a:stretch/>
        </p:blipFill>
        <p:spPr>
          <a:xfrm>
            <a:off x="0" y="4372495"/>
            <a:ext cx="12192000" cy="2622147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5003552" y="223576"/>
            <a:ext cx="2443527" cy="956841"/>
            <a:chOff x="4926448" y="107022"/>
            <a:chExt cx="2443527" cy="956841"/>
          </a:xfrm>
        </p:grpSpPr>
        <p:sp>
          <p:nvSpPr>
            <p:cNvPr id="9" name="文本框 8"/>
            <p:cNvSpPr txBox="1"/>
            <p:nvPr/>
          </p:nvSpPr>
          <p:spPr>
            <a:xfrm>
              <a:off x="4926448" y="663753"/>
              <a:ext cx="2312809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方正宋刻本秀楷简体" panose="02000000000000000000" pitchFamily="2" charset="-122"/>
                  <a:ea typeface="方正宋刻本秀楷简体" panose="02000000000000000000" pitchFamily="2" charset="-122"/>
                </a:defRPr>
              </a:lvl1pPr>
            </a:lstStyle>
            <a:p>
              <a:pPr algn="dist"/>
              <a:r>
                <a:rPr lang="zh-CN" altLang="en-US" dirty="0" smtClean="0"/>
                <a:t>古典文学</a:t>
              </a:r>
              <a:endParaRPr lang="zh-CN" altLang="en-US" dirty="0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91227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3224"/>
          <a:stretch/>
        </p:blipFill>
        <p:spPr>
          <a:xfrm>
            <a:off x="0" y="4372495"/>
            <a:ext cx="12192000" cy="2622147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2424786" y="0"/>
            <a:ext cx="72597" cy="1352391"/>
            <a:chOff x="6060000" y="591212"/>
            <a:chExt cx="72000" cy="134127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6096000" y="591212"/>
              <a:ext cx="0" cy="133171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6060000" y="1860482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V="1">
            <a:off x="2434971" y="5480143"/>
            <a:ext cx="72000" cy="1377857"/>
            <a:chOff x="6060000" y="554625"/>
            <a:chExt cx="72000" cy="1377857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6096000" y="554625"/>
              <a:ext cx="0" cy="136830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6060000" y="1860482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763198" y="2035296"/>
            <a:ext cx="492443" cy="227241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股市直通车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---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昭华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48" y="3182441"/>
            <a:ext cx="938786" cy="85953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9716631" y="8500"/>
            <a:ext cx="2006600" cy="2946400"/>
          </a:xfrm>
          <a:prstGeom prst="rect">
            <a:avLst/>
          </a:prstGeom>
          <a:solidFill>
            <a:schemeClr val="bg2">
              <a:lumMod val="9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472" b="20486"/>
          <a:stretch/>
        </p:blipFill>
        <p:spPr>
          <a:xfrm>
            <a:off x="4879609" y="2257425"/>
            <a:ext cx="5312140" cy="259079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148080" y="1438011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 smtClean="0">
                <a:latin typeface="楷体" pitchFamily="49" charset="-122"/>
                <a:ea typeface="楷体" pitchFamily="49" charset="-122"/>
              </a:rPr>
              <a:t>六十分钟切入法</a:t>
            </a:r>
            <a:endParaRPr lang="zh-CN" altLang="en-US" sz="3600" b="1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7741006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Click="0" advTm="7000">
        <p15:prstTrans prst="pageCurlDouble"/>
      </p:transition>
    </mc:Choice>
    <mc:Fallback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xit" presetSubtype="32" fill="remove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2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2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3224"/>
          <a:stretch/>
        </p:blipFill>
        <p:spPr>
          <a:xfrm>
            <a:off x="0" y="4372495"/>
            <a:ext cx="12192000" cy="2622147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rot="16200000" flipH="1">
            <a:off x="1050784" y="2717659"/>
            <a:ext cx="2715642" cy="2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flipH="1">
            <a:off x="7298724" y="0"/>
            <a:ext cx="4893276" cy="6861311"/>
          </a:xfrm>
          <a:custGeom>
            <a:avLst/>
            <a:gdLst>
              <a:gd name="connsiteX0" fmla="*/ 0 w 2819987"/>
              <a:gd name="connsiteY0" fmla="*/ 0 h 3954162"/>
              <a:gd name="connsiteX1" fmla="*/ 842906 w 2819987"/>
              <a:gd name="connsiteY1" fmla="*/ 0 h 3954162"/>
              <a:gd name="connsiteX2" fmla="*/ 2819987 w 2819987"/>
              <a:gd name="connsiteY2" fmla="*/ 1977081 h 3954162"/>
              <a:gd name="connsiteX3" fmla="*/ 842906 w 2819987"/>
              <a:gd name="connsiteY3" fmla="*/ 3954162 h 3954162"/>
              <a:gd name="connsiteX4" fmla="*/ 0 w 2819987"/>
              <a:gd name="connsiteY4" fmla="*/ 3954162 h 395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9987" h="3954162">
                <a:moveTo>
                  <a:pt x="0" y="0"/>
                </a:moveTo>
                <a:lnTo>
                  <a:pt x="842906" y="0"/>
                </a:lnTo>
                <a:cubicBezTo>
                  <a:pt x="1934818" y="0"/>
                  <a:pt x="2819987" y="885169"/>
                  <a:pt x="2819987" y="1977081"/>
                </a:cubicBezTo>
                <a:cubicBezTo>
                  <a:pt x="2819987" y="3068993"/>
                  <a:pt x="1934818" y="3954162"/>
                  <a:pt x="842906" y="3954162"/>
                </a:cubicBezTo>
                <a:lnTo>
                  <a:pt x="0" y="3954162"/>
                </a:ln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3276" y="1390650"/>
            <a:ext cx="861774" cy="2371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b="1" dirty="0" smtClean="0">
                <a:latin typeface="楷体" pitchFamily="49" charset="-122"/>
                <a:ea typeface="楷体" pitchFamily="49" charset="-122"/>
              </a:rPr>
              <a:t>形成条件</a:t>
            </a:r>
            <a:endParaRPr lang="zh-CN" altLang="en-US" sz="4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1750" y="1466849"/>
            <a:ext cx="533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线的实体部分要打在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BOLL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通道的下轨。</a:t>
            </a: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KDJ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J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值在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轴下方，越低越好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190538701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Click="0" advTm="1000">
        <p15:prstTrans prst="pageCurlDouble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3224"/>
          <a:stretch/>
        </p:blipFill>
        <p:spPr>
          <a:xfrm>
            <a:off x="0" y="4372495"/>
            <a:ext cx="12192000" cy="2622147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rot="5400000">
            <a:off x="726936" y="2796298"/>
            <a:ext cx="3334767" cy="70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23671" y="1235554"/>
            <a:ext cx="923330" cy="31220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2800"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sz="4800" b="1" dirty="0" smtClean="0">
                <a:latin typeface="楷体" pitchFamily="49" charset="-122"/>
                <a:ea typeface="楷体" pitchFamily="49" charset="-122"/>
              </a:rPr>
              <a:t>盘中买卖点</a:t>
            </a:r>
            <a:endParaRPr lang="zh-CN" altLang="en-US" sz="4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flipH="1">
            <a:off x="7298724" y="0"/>
            <a:ext cx="4893276" cy="6861311"/>
          </a:xfrm>
          <a:custGeom>
            <a:avLst/>
            <a:gdLst>
              <a:gd name="connsiteX0" fmla="*/ 0 w 2819987"/>
              <a:gd name="connsiteY0" fmla="*/ 0 h 3954162"/>
              <a:gd name="connsiteX1" fmla="*/ 842906 w 2819987"/>
              <a:gd name="connsiteY1" fmla="*/ 0 h 3954162"/>
              <a:gd name="connsiteX2" fmla="*/ 2819987 w 2819987"/>
              <a:gd name="connsiteY2" fmla="*/ 1977081 h 3954162"/>
              <a:gd name="connsiteX3" fmla="*/ 842906 w 2819987"/>
              <a:gd name="connsiteY3" fmla="*/ 3954162 h 3954162"/>
              <a:gd name="connsiteX4" fmla="*/ 0 w 2819987"/>
              <a:gd name="connsiteY4" fmla="*/ 3954162 h 395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9987" h="3954162">
                <a:moveTo>
                  <a:pt x="0" y="0"/>
                </a:moveTo>
                <a:lnTo>
                  <a:pt x="842906" y="0"/>
                </a:lnTo>
                <a:cubicBezTo>
                  <a:pt x="1934818" y="0"/>
                  <a:pt x="2819987" y="885169"/>
                  <a:pt x="2819987" y="1977081"/>
                </a:cubicBezTo>
                <a:cubicBezTo>
                  <a:pt x="2819987" y="3068993"/>
                  <a:pt x="1934818" y="3954162"/>
                  <a:pt x="842906" y="3954162"/>
                </a:cubicBezTo>
                <a:lnTo>
                  <a:pt x="0" y="3954162"/>
                </a:ln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19375" y="781050"/>
            <a:ext cx="45815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sz="2000" dirty="0" smtClean="0"/>
          </a:p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盘中买点：当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KDJ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J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值在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轴下拐头的那一小时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线。买入。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盘中卖点：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稳健派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：在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BOLL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通道上轨即可卖出。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激进派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：当股价运行到上轨时，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BOLL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通道的上轨和下轨同时开口时，持有。直到出现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BOLL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通道上下轨开始收口的形态中。出现盘中卖点。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708867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Click="0" advTm="1000">
        <p15:prstTrans prst="pageCurlDouble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古典文学水墨情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0.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126</Words>
  <Application>Microsoft Office PowerPoint</Application>
  <PresentationFormat>自定义</PresentationFormat>
  <Paragraphs>19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古典文学水墨情</dc:title>
  <dc:creator>PC</dc:creator>
  <cp:lastModifiedBy>DELL</cp:lastModifiedBy>
  <cp:revision>149</cp:revision>
  <dcterms:created xsi:type="dcterms:W3CDTF">2017-03-21T08:36:50Z</dcterms:created>
  <dcterms:modified xsi:type="dcterms:W3CDTF">2018-12-10T10:11:03Z</dcterms:modified>
</cp:coreProperties>
</file>