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24"/>
  </p:handoutMasterIdLst>
  <p:sldIdLst>
    <p:sldId id="256" r:id="rId3"/>
    <p:sldId id="376" r:id="rId4"/>
    <p:sldId id="454" r:id="rId5"/>
    <p:sldId id="377" r:id="rId6"/>
    <p:sldId id="441" r:id="rId7"/>
    <p:sldId id="317" r:id="rId8"/>
    <p:sldId id="415" r:id="rId9"/>
    <p:sldId id="468" r:id="rId11"/>
    <p:sldId id="469" r:id="rId12"/>
    <p:sldId id="471" r:id="rId13"/>
    <p:sldId id="472" r:id="rId14"/>
    <p:sldId id="473" r:id="rId15"/>
    <p:sldId id="378" r:id="rId16"/>
    <p:sldId id="483" r:id="rId17"/>
    <p:sldId id="484" r:id="rId18"/>
    <p:sldId id="485" r:id="rId19"/>
    <p:sldId id="486" r:id="rId20"/>
    <p:sldId id="261" r:id="rId21"/>
    <p:sldId id="458" r:id="rId22"/>
    <p:sldId id="37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7BC143"/>
    <a:srgbClr val="D9D9D9"/>
    <a:srgbClr val="F68426"/>
    <a:srgbClr val="E49302"/>
    <a:srgbClr val="77933C"/>
    <a:srgbClr val="A6A6A6"/>
    <a:srgbClr val="8AAC46"/>
    <a:srgbClr val="6FA0DB"/>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666" y="-96"/>
      </p:cViewPr>
      <p:guideLst>
        <p:guide orient="horz" pos="2175"/>
        <p:guide pos="3801"/>
      </p:guideLst>
    </p:cSldViewPr>
  </p:slideViewPr>
  <p:notesTextViewPr>
    <p:cViewPr>
      <p:scale>
        <a:sx n="100" d="100"/>
        <a:sy n="100" d="100"/>
      </p:scale>
      <p:origin x="0" y="0"/>
    </p:cViewPr>
  </p:notesTextViewPr>
  <p:sorterViewPr>
    <p:cViewPr>
      <p:scale>
        <a:sx n="100" d="100"/>
        <a:sy n="100" d="100"/>
      </p:scale>
      <p:origin x="0" y="7212"/>
    </p:cViewPr>
  </p:sorterViewPr>
  <p:notesViewPr>
    <p:cSldViewPr>
      <p:cViewPr varScale="1">
        <p:scale>
          <a:sx n="54" d="100"/>
          <a:sy n="54" d="100"/>
        </p:scale>
        <p:origin x="-2928" y="-84"/>
      </p:cViewPr>
      <p:guideLst>
        <p:guide orient="horz" pos="2900"/>
        <p:guide pos="213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F6E4F5-AFD9-452D-978C-A65E37BD2A75}" type="datetimeFigureOut">
              <a:rPr lang="en-US" smtClean="0"/>
            </a:fld>
            <a:endParaRPr 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70C2A1-C45C-4D11-8087-34234E5428BA}"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779D53-1687-4629-A7C4-5F633C48289A}" type="datetimeFigureOut">
              <a:rPr lang="en-US" smtClean="0"/>
            </a:fld>
            <a:endParaRPr 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F48F07-6AC5-47AF-9B36-9B4E83AB260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9" Type="http://schemas.openxmlformats.org/officeDocument/2006/relationships/image" Target="../media/image7.jpeg"/><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hyperlink" Target="http://www.eyefulpresentations.co.uk/" TargetMode="External"/><Relationship Id="rId5" Type="http://schemas.openxmlformats.org/officeDocument/2006/relationships/hyperlink" Target="mailto:info@eyefulpresentations.co.uk" TargetMode="Externa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1" Type="http://schemas.openxmlformats.org/officeDocument/2006/relationships/image" Target="../media/image9.png"/><Relationship Id="rId10"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hyperlink" Target="http://www.tianya.cn/publicforum/content/no20/1/317960.shtml" TargetMode="External"/><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2" name="矩形 21"/>
          <p:cNvSpPr/>
          <p:nvPr userDrawn="1"/>
        </p:nvSpPr>
        <p:spPr>
          <a:xfrm>
            <a:off x="0" y="2204864"/>
            <a:ext cx="12192000" cy="2816696"/>
          </a:xfrm>
          <a:prstGeom prst="rect">
            <a:avLst/>
          </a:prstGeom>
          <a:solidFill>
            <a:srgbClr val="000000">
              <a:alpha val="60000"/>
            </a:srgbClr>
          </a:solidFill>
          <a:ln>
            <a:noFill/>
          </a:ln>
          <a:effectLst>
            <a:outerShdw blurRad="63500" sx="102000" sy="102000" algn="ctr" rotWithShape="0">
              <a:schemeClr val="bg1">
                <a:alpha val="40000"/>
              </a:schemeClr>
            </a:outerShdw>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sz="1800" dirty="0"/>
          </a:p>
        </p:txBody>
      </p:sp>
      <p:sp>
        <p:nvSpPr>
          <p:cNvPr id="24" name="矩形 23"/>
          <p:cNvSpPr/>
          <p:nvPr userDrawn="1"/>
        </p:nvSpPr>
        <p:spPr>
          <a:xfrm>
            <a:off x="624817" y="1988840"/>
            <a:ext cx="896208" cy="3240360"/>
          </a:xfrm>
          <a:prstGeom prst="rect">
            <a:avLst/>
          </a:prstGeom>
          <a:solidFill>
            <a:srgbClr val="CC0000">
              <a:alpha val="65098"/>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21" name="直角三角形 20"/>
          <p:cNvSpPr/>
          <p:nvPr userDrawn="1"/>
        </p:nvSpPr>
        <p:spPr>
          <a:xfrm>
            <a:off x="1521024" y="1988840"/>
            <a:ext cx="259133" cy="216024"/>
          </a:xfrm>
          <a:prstGeom prst="rtTriangle">
            <a:avLst/>
          </a:prstGeom>
          <a:solidFill>
            <a:srgbClr val="FF5050">
              <a:alpha val="64706"/>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27" name="直角三角形 26"/>
          <p:cNvSpPr/>
          <p:nvPr userDrawn="1"/>
        </p:nvSpPr>
        <p:spPr>
          <a:xfrm flipV="1">
            <a:off x="1521022" y="5021560"/>
            <a:ext cx="259134" cy="207640"/>
          </a:xfrm>
          <a:prstGeom prst="rtTriangle">
            <a:avLst/>
          </a:prstGeom>
          <a:solidFill>
            <a:srgbClr val="FF5050">
              <a:alpha val="64706"/>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pic>
        <p:nvPicPr>
          <p:cNvPr id="1033" name="Picture 9" descr="C:\Users\user\Desktop\讲师png.png"/>
          <p:cNvPicPr>
            <a:picLocks noChangeAspect="1" noChangeArrowheads="1"/>
          </p:cNvPicPr>
          <p:nvPr userDrawn="1"/>
        </p:nvPicPr>
        <p:blipFill>
          <a:blip r:embed="rId2" cstate="email"/>
          <a:srcRect/>
          <a:stretch>
            <a:fillRect/>
          </a:stretch>
        </p:blipFill>
        <p:spPr bwMode="auto">
          <a:xfrm>
            <a:off x="7241570" y="361716"/>
            <a:ext cx="4950431" cy="61636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p:cNvSpPr txBox="1"/>
          <p:nvPr userDrawn="1"/>
        </p:nvSpPr>
        <p:spPr>
          <a:xfrm>
            <a:off x="1632666" y="3092768"/>
            <a:ext cx="5669280" cy="1198880"/>
          </a:xfrm>
          <a:prstGeom prst="rect">
            <a:avLst/>
          </a:prstGeom>
          <a:noFill/>
        </p:spPr>
        <p:txBody>
          <a:bodyPr wrap="none">
            <a:spAutoFit/>
          </a:bodyPr>
          <a:lstStyle/>
          <a:p>
            <a:pPr algn="l" fontAlgn="auto">
              <a:spcBef>
                <a:spcPts val="0"/>
              </a:spcBef>
              <a:spcAft>
                <a:spcPts val="0"/>
              </a:spcAft>
              <a:defRPr/>
            </a:pPr>
            <a:r>
              <a:rPr lang="zh-CN" altLang="en-US" sz="7200" b="1"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reflection blurRad="6350" stA="50000" endA="300" endPos="50000" dist="60007" dir="5400000" sy="-100000" algn="bl" rotWithShape="0"/>
                </a:effectLst>
                <a:latin typeface="微软雅黑" panose="020B0503020204020204" pitchFamily="34" charset="-122"/>
                <a:ea typeface="微软雅黑" panose="020B0503020204020204" pitchFamily="34" charset="-122"/>
              </a:rPr>
              <a:t>多龙战法</a:t>
            </a:r>
            <a:r>
              <a:rPr lang="zh-CN" altLang="en-US" sz="7200" b="1" dirty="0" smtClean="0">
                <a:ln w="17780" cmpd="sng">
                  <a:solidFill>
                    <a:schemeClr val="accent1">
                      <a:tint val="3000"/>
                    </a:schemeClr>
                  </a:solidFill>
                  <a:prstDash val="solid"/>
                  <a:miter lim="800000"/>
                </a:ln>
                <a:solidFill>
                  <a:srgbClr val="F05425"/>
                </a:solidFill>
                <a:effectLst>
                  <a:outerShdw blurRad="55000" dist="50800" dir="5400000" algn="tl">
                    <a:srgbClr val="000000">
                      <a:alpha val="33000"/>
                    </a:srgbClr>
                  </a:outerShdw>
                  <a:reflection blurRad="6350" stA="50000" endA="300" endPos="50000" dist="60007" dir="5400000" sy="-100000" algn="bl" rotWithShape="0"/>
                </a:effectLst>
                <a:latin typeface="微软雅黑" panose="020B0503020204020204" pitchFamily="34" charset="-122"/>
                <a:ea typeface="微软雅黑" panose="020B0503020204020204" pitchFamily="34" charset="-122"/>
              </a:rPr>
              <a:t>精讲</a:t>
            </a:r>
            <a:endParaRPr lang="zh-CN" altLang="en-US" sz="7200" b="1" dirty="0" smtClean="0">
              <a:ln w="17780" cmpd="sng">
                <a:solidFill>
                  <a:schemeClr val="accent1">
                    <a:tint val="3000"/>
                  </a:schemeClr>
                </a:solidFill>
                <a:prstDash val="solid"/>
                <a:miter lim="800000"/>
              </a:ln>
              <a:solidFill>
                <a:srgbClr val="F05425"/>
              </a:solidFill>
              <a:effectLst>
                <a:outerShdw blurRad="55000" dist="50800" dir="5400000" algn="tl">
                  <a:srgbClr val="000000">
                    <a:alpha val="33000"/>
                  </a:srgbClr>
                </a:outerShdw>
                <a:reflection blurRad="6350" stA="50000" endA="300" endPos="50000" dist="60007" dir="5400000" sy="-100000" algn="bl" rotWithShape="0"/>
              </a:effectLst>
              <a:latin typeface="微软雅黑" panose="020B0503020204020204" pitchFamily="34" charset="-122"/>
              <a:ea typeface="微软雅黑" panose="020B0503020204020204" pitchFamily="34" charset="-122"/>
            </a:endParaRPr>
          </a:p>
        </p:txBody>
      </p:sp>
      <p:sp>
        <p:nvSpPr>
          <p:cNvPr id="9" name="TextBox 20"/>
          <p:cNvSpPr txBox="1"/>
          <p:nvPr userDrawn="1"/>
        </p:nvSpPr>
        <p:spPr>
          <a:xfrm>
            <a:off x="784381" y="2398777"/>
            <a:ext cx="551815" cy="2489200"/>
          </a:xfrm>
          <a:prstGeom prst="rect">
            <a:avLst/>
          </a:prstGeom>
          <a:noFill/>
        </p:spPr>
        <p:txBody>
          <a:bodyPr vert="eaVert" wrap="none" rtlCol="0" anchor="ctr">
            <a:spAutoFit/>
          </a:bodyPr>
          <a:lstStyle/>
          <a:p>
            <a:pPr algn="ctr"/>
            <a:r>
              <a:rPr lang="en-US" altLang="zh-CN" sz="2400" spc="40" dirty="0">
                <a:solidFill>
                  <a:schemeClr val="bg1"/>
                </a:solidFill>
                <a:latin typeface="微软雅黑" panose="020B0503020204020204" pitchFamily="34" charset="-122"/>
                <a:ea typeface="微软雅黑" panose="020B0503020204020204" pitchFamily="34" charset="-122"/>
              </a:rPr>
              <a:t>20181106</a:t>
            </a:r>
            <a:r>
              <a:rPr lang="zh-CN" altLang="en-US" sz="2400" spc="40" dirty="0">
                <a:solidFill>
                  <a:schemeClr val="bg1"/>
                </a:solidFill>
                <a:latin typeface="微软雅黑" panose="020B0503020204020204" pitchFamily="34" charset="-122"/>
                <a:ea typeface="微软雅黑" panose="020B0503020204020204" pitchFamily="34" charset="-122"/>
              </a:rPr>
              <a:t>实盘课</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16" name="TextBox 28"/>
          <p:cNvSpPr txBox="1">
            <a:spLocks noChangeArrowheads="1"/>
          </p:cNvSpPr>
          <p:nvPr userDrawn="1"/>
        </p:nvSpPr>
        <p:spPr bwMode="auto">
          <a:xfrm>
            <a:off x="1704340" y="2586355"/>
            <a:ext cx="482473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solidFill>
                  <a:schemeClr val="bg1">
                    <a:lumMod val="85000"/>
                  </a:schemeClr>
                </a:solidFill>
                <a:latin typeface="微软雅黑" panose="020B0503020204020204" pitchFamily="34" charset="-122"/>
                <a:ea typeface="微软雅黑" panose="020B0503020204020204" pitchFamily="34" charset="-122"/>
                <a:cs typeface="Tahoma" panose="020B0604030504040204" pitchFamily="34" charset="0"/>
              </a:rPr>
              <a:t>上海经传多赢体验中心《广积粮，缓称王》系列之</a:t>
            </a:r>
            <a:endParaRPr lang="zh-CN" altLang="en-US" sz="1600" dirty="0">
              <a:solidFill>
                <a:schemeClr val="bg1">
                  <a:lumMod val="85000"/>
                </a:schemeClr>
              </a:solidFill>
              <a:latin typeface="微软雅黑" panose="020B0503020204020204" pitchFamily="34" charset="-122"/>
              <a:ea typeface="微软雅黑" panose="020B0503020204020204" pitchFamily="34" charset="-122"/>
              <a:cs typeface="Tahom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43200000">
                                          <p:cBhvr>
                                            <p:cTn id="10" dur="400" fill="hold"/>
                                            <p:tgtEl>
                                              <p:spTgt spid="16"/>
                                            </p:tgtEl>
                                            <p:attrNameLst>
                                              <p:attrName>r</p:attrName>
                                            </p:attrNameLst>
                                          </p:cBhvr>
                                        </p:animRot>
                                      </p:childTnLst>
                                    </p:cTn>
                                  </p:par>
                                </p:childTnLst>
                              </p:cTn>
                            </p:par>
                            <p:par>
                              <p:cTn id="11" fill="hold">
                                <p:stCondLst>
                                  <p:cond delay="5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by="(-#ppt_w*2)" calcmode="lin" valueType="num">
                                          <p:cBhvr rctx="PPT">
                                            <p:cTn id="14" dur="500" autoRev="1" fill="hold">
                                              <p:stCondLst>
                                                <p:cond delay="0"/>
                                              </p:stCondLst>
                                            </p:cTn>
                                            <p:tgtEl>
                                              <p:spTgt spid="9"/>
                                            </p:tgtEl>
                                            <p:attrNameLst>
                                              <p:attrName>ppt_w</p:attrName>
                                            </p:attrNameLst>
                                          </p:cBhvr>
                                        </p:anim>
                                        <p:anim by="(#ppt_w*0.50)" calcmode="lin" valueType="num">
                                          <p:cBhvr>
                                            <p:cTn id="15" dur="500" decel="50000" autoRev="1" fill="hold">
                                              <p:stCondLst>
                                                <p:cond delay="0"/>
                                              </p:stCondLst>
                                            </p:cTn>
                                            <p:tgtEl>
                                              <p:spTgt spid="9"/>
                                            </p:tgtEl>
                                            <p:attrNameLst>
                                              <p:attrName>ppt_x</p:attrName>
                                            </p:attrNameLst>
                                          </p:cBhvr>
                                        </p:anim>
                                        <p:anim from="(-#ppt_h/2)" to="(#ppt_y)" calcmode="lin" valueType="num">
                                          <p:cBhvr>
                                            <p:cTn id="16" dur="1000" fill="hold">
                                              <p:stCondLst>
                                                <p:cond delay="0"/>
                                              </p:stCondLst>
                                            </p:cTn>
                                            <p:tgtEl>
                                              <p:spTgt spid="9"/>
                                            </p:tgtEl>
                                            <p:attrNameLst>
                                              <p:attrName>ppt_y</p:attrName>
                                            </p:attrNameLst>
                                          </p:cBhvr>
                                        </p:anim>
                                        <p:animRot by="21600000">
                                          <p:cBhvr>
                                            <p:cTn id="17" dur="1000" fill="hold">
                                              <p:stCondLst>
                                                <p:cond delay="0"/>
                                              </p:stCondLst>
                                            </p:cTn>
                                            <p:tgtEl>
                                              <p:spTgt spid="9"/>
                                            </p:tgtEl>
                                            <p:attrNameLst>
                                              <p:attrName>r</p:attrName>
                                            </p:attrNameLst>
                                          </p:cBhvr>
                                        </p:animRot>
                                      </p:childTnLst>
                                    </p:cTn>
                                  </p:par>
                                  <p:par>
                                    <p:cTn id="18" presetID="2" presetClass="entr" presetSubtype="2" fill="hold" grpId="0" nodeType="withEffect" p14:presetBounceEnd="44000">
                                      <p:stCondLst>
                                        <p:cond delay="250"/>
                                      </p:stCondLst>
                                      <p:iterate type="lt">
                                        <p:tmPct val="10000"/>
                                      </p:iterate>
                                      <p:childTnLst>
                                        <p:set>
                                          <p:cBhvr>
                                            <p:cTn id="19" dur="1" fill="hold">
                                              <p:stCondLst>
                                                <p:cond delay="0"/>
                                              </p:stCondLst>
                                            </p:cTn>
                                            <p:tgtEl>
                                              <p:spTgt spid="8"/>
                                            </p:tgtEl>
                                            <p:attrNameLst>
                                              <p:attrName>style.visibility</p:attrName>
                                            </p:attrNameLst>
                                          </p:cBhvr>
                                          <p:to>
                                            <p:strVal val="visible"/>
                                          </p:to>
                                        </p:set>
                                        <p:anim calcmode="lin" valueType="num" p14:bounceEnd="44000">
                                          <p:cBhvr additive="base">
                                            <p:cTn id="20" dur="500" fill="hold"/>
                                            <p:tgtEl>
                                              <p:spTgt spid="8"/>
                                            </p:tgtEl>
                                            <p:attrNameLst>
                                              <p:attrName>ppt_x</p:attrName>
                                            </p:attrNameLst>
                                          </p:cBhvr>
                                          <p:tavLst>
                                            <p:tav tm="0">
                                              <p:val>
                                                <p:strVal val="1+#ppt_w/2"/>
                                              </p:val>
                                            </p:tav>
                                            <p:tav tm="100000">
                                              <p:val>
                                                <p:strVal val="#ppt_x"/>
                                              </p:val>
                                            </p:tav>
                                          </p:tavLst>
                                        </p:anim>
                                        <p:anim calcmode="lin" valueType="num" p14:bounceEnd="44000">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P spid="16"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43200000">
                                          <p:cBhvr>
                                            <p:cTn id="10" dur="400" fill="hold"/>
                                            <p:tgtEl>
                                              <p:spTgt spid="16"/>
                                            </p:tgtEl>
                                            <p:attrNameLst>
                                              <p:attrName>r</p:attrName>
                                            </p:attrNameLst>
                                          </p:cBhvr>
                                        </p:animRot>
                                      </p:childTnLst>
                                    </p:cTn>
                                  </p:par>
                                </p:childTnLst>
                              </p:cTn>
                            </p:par>
                            <p:par>
                              <p:cTn id="11" fill="hold">
                                <p:stCondLst>
                                  <p:cond delay="50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 by="(-#ppt_w*2)" calcmode="lin" valueType="num">
                                          <p:cBhvr rctx="PPT">
                                            <p:cTn id="14" dur="500" autoRev="1" fill="hold">
                                              <p:stCondLst>
                                                <p:cond delay="0"/>
                                              </p:stCondLst>
                                            </p:cTn>
                                            <p:tgtEl>
                                              <p:spTgt spid="9"/>
                                            </p:tgtEl>
                                            <p:attrNameLst>
                                              <p:attrName>ppt_w</p:attrName>
                                            </p:attrNameLst>
                                          </p:cBhvr>
                                        </p:anim>
                                        <p:anim by="(#ppt_w*0.50)" calcmode="lin" valueType="num">
                                          <p:cBhvr>
                                            <p:cTn id="15" dur="500" decel="50000" autoRev="1" fill="hold">
                                              <p:stCondLst>
                                                <p:cond delay="0"/>
                                              </p:stCondLst>
                                            </p:cTn>
                                            <p:tgtEl>
                                              <p:spTgt spid="9"/>
                                            </p:tgtEl>
                                            <p:attrNameLst>
                                              <p:attrName>ppt_x</p:attrName>
                                            </p:attrNameLst>
                                          </p:cBhvr>
                                        </p:anim>
                                        <p:anim from="(-#ppt_h/2)" to="(#ppt_y)" calcmode="lin" valueType="num">
                                          <p:cBhvr>
                                            <p:cTn id="16" dur="1000" fill="hold">
                                              <p:stCondLst>
                                                <p:cond delay="0"/>
                                              </p:stCondLst>
                                            </p:cTn>
                                            <p:tgtEl>
                                              <p:spTgt spid="9"/>
                                            </p:tgtEl>
                                            <p:attrNameLst>
                                              <p:attrName>ppt_y</p:attrName>
                                            </p:attrNameLst>
                                          </p:cBhvr>
                                        </p:anim>
                                        <p:animRot by="21600000">
                                          <p:cBhvr>
                                            <p:cTn id="17" dur="1000" fill="hold">
                                              <p:stCondLst>
                                                <p:cond delay="0"/>
                                              </p:stCondLst>
                                            </p:cTn>
                                            <p:tgtEl>
                                              <p:spTgt spid="9"/>
                                            </p:tgtEl>
                                            <p:attrNameLst>
                                              <p:attrName>r</p:attrName>
                                            </p:attrNameLst>
                                          </p:cBhvr>
                                        </p:animRot>
                                      </p:childTnLst>
                                    </p:cTn>
                                  </p:par>
                                  <p:par>
                                    <p:cTn id="18" presetID="2" presetClass="entr" presetSubtype="2" fill="hold" grpId="0" nodeType="withEffect">
                                      <p:stCondLst>
                                        <p:cond delay="250"/>
                                      </p:stCondLst>
                                      <p:iterate type="lt">
                                        <p:tmPct val="10000"/>
                                      </p:iterate>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1+#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P spid="16" grpId="1"/>
        </p:bldLst>
      </p:timing>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grpSp>
        <p:nvGrpSpPr>
          <p:cNvPr id="17" name="组合 16"/>
          <p:cNvGrpSpPr>
            <a:grpSpLocks noChangeAspect="1"/>
          </p:cNvGrpSpPr>
          <p:nvPr userDrawn="1"/>
        </p:nvGrpSpPr>
        <p:grpSpPr>
          <a:xfrm rot="3152971">
            <a:off x="-67432" y="4845176"/>
            <a:ext cx="2738864" cy="1117751"/>
            <a:chOff x="2482316" y="2299046"/>
            <a:chExt cx="4752528" cy="1940042"/>
          </a:xfrm>
        </p:grpSpPr>
        <p:sp>
          <p:nvSpPr>
            <p:cNvPr id="18" name="矩形 17"/>
            <p:cNvSpPr/>
            <p:nvPr/>
          </p:nvSpPr>
          <p:spPr>
            <a:xfrm>
              <a:off x="2482316" y="4221088"/>
              <a:ext cx="4752528" cy="18000"/>
            </a:xfrm>
            <a:prstGeom prst="rect">
              <a:avLst/>
            </a:prstGeom>
            <a:gradFill>
              <a:gsLst>
                <a:gs pos="49628">
                  <a:schemeClr val="tx1">
                    <a:lumMod val="65000"/>
                    <a:lumOff val="35000"/>
                  </a:schemeClr>
                </a:gs>
                <a:gs pos="2000">
                  <a:schemeClr val="bg1">
                    <a:lumMod val="95000"/>
                  </a:schemeClr>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椭圆 3"/>
            <p:cNvSpPr/>
            <p:nvPr/>
          </p:nvSpPr>
          <p:spPr>
            <a:xfrm>
              <a:off x="2626332" y="3933056"/>
              <a:ext cx="4464496" cy="291171"/>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chemeClr val="bg1">
                    <a:lumMod val="50000"/>
                    <a:alpha val="27000"/>
                  </a:schemeClr>
                </a:gs>
                <a:gs pos="26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20" name="椭圆 6"/>
            <p:cNvSpPr/>
            <p:nvPr/>
          </p:nvSpPr>
          <p:spPr>
            <a:xfrm>
              <a:off x="3491880" y="2299046"/>
              <a:ext cx="2448272" cy="1925181"/>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chemeClr val="bg1"/>
            </a:solidFill>
            <a:ln>
              <a:noFill/>
            </a:ln>
            <a:effectLst>
              <a:outerShdw blurRad="50800" dist="38100" dir="16200000" sx="101000" sy="101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21" name="椭圆 6"/>
            <p:cNvSpPr/>
            <p:nvPr/>
          </p:nvSpPr>
          <p:spPr>
            <a:xfrm>
              <a:off x="3563888" y="2405560"/>
              <a:ext cx="2308825" cy="1815528"/>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rgbClr val="F5801F"/>
            </a:solidFill>
            <a:ln>
              <a:noFill/>
            </a:ln>
            <a:effectLst>
              <a:innerShdw blurRad="114300">
                <a:srgbClr val="7C3B06"/>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grpSp>
      <p:sp>
        <p:nvSpPr>
          <p:cNvPr id="32" name="矩形 31"/>
          <p:cNvSpPr/>
          <p:nvPr userDrawn="1"/>
        </p:nvSpPr>
        <p:spPr>
          <a:xfrm rot="5400000">
            <a:off x="435785" y="5256251"/>
            <a:ext cx="792000" cy="17995"/>
          </a:xfrm>
          <a:prstGeom prst="rect">
            <a:avLst/>
          </a:prstGeom>
          <a:gradFill>
            <a:gsLst>
              <a:gs pos="49628">
                <a:schemeClr val="bg1"/>
              </a:gs>
              <a:gs pos="2000">
                <a:schemeClr val="bg1">
                  <a:alpha val="0"/>
                </a:schemeClr>
              </a:gs>
              <a:gs pos="100000">
                <a:schemeClr val="bg1">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TextBox 32"/>
          <p:cNvSpPr txBox="1"/>
          <p:nvPr userDrawn="1"/>
        </p:nvSpPr>
        <p:spPr>
          <a:xfrm>
            <a:off x="779456" y="4941169"/>
            <a:ext cx="997189" cy="830997"/>
          </a:xfrm>
          <a:prstGeom prst="rect">
            <a:avLst/>
          </a:prstGeom>
          <a:noFill/>
        </p:spPr>
        <p:txBody>
          <a:bodyPr wrap="square" rtlCol="0">
            <a:spAutoFit/>
          </a:bodyPr>
          <a:lstStyle/>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稳定</a:t>
            </a:r>
            <a:r>
              <a:rPr lang="zh-CN" altLang="en-US" sz="1600" b="1" dirty="0" smtClean="0">
                <a:solidFill>
                  <a:schemeClr val="bg1"/>
                </a:solidFill>
                <a:latin typeface="微软雅黑" panose="020B0503020204020204" pitchFamily="34" charset="-122"/>
                <a:ea typeface="微软雅黑" panose="020B0503020204020204" pitchFamily="34" charset="-122"/>
              </a:rPr>
              <a:t>情绪</a:t>
            </a:r>
            <a:endParaRPr lang="en-US" altLang="zh-CN" sz="1600" b="1"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增强</a:t>
            </a:r>
            <a:r>
              <a:rPr lang="zh-CN" altLang="en-US" sz="1600" b="1" dirty="0">
                <a:solidFill>
                  <a:schemeClr val="bg1"/>
                </a:solidFill>
                <a:latin typeface="微软雅黑" panose="020B0503020204020204" pitchFamily="34" charset="-122"/>
                <a:ea typeface="微软雅黑" panose="020B0503020204020204" pitchFamily="34" charset="-122"/>
              </a:rPr>
              <a:t>信心</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4" name="TextBox 33"/>
          <p:cNvSpPr txBox="1"/>
          <p:nvPr userDrawn="1"/>
        </p:nvSpPr>
        <p:spPr>
          <a:xfrm>
            <a:off x="451581" y="5034662"/>
            <a:ext cx="533181" cy="338554"/>
          </a:xfrm>
          <a:prstGeom prst="rect">
            <a:avLst/>
          </a:prstGeom>
          <a:noFill/>
        </p:spPr>
        <p:txBody>
          <a:bodyPr wrap="squar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01</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cxnSp>
        <p:nvCxnSpPr>
          <p:cNvPr id="39" name="直接连接符 38"/>
          <p:cNvCxnSpPr/>
          <p:nvPr userDrawn="1"/>
        </p:nvCxnSpPr>
        <p:spPr>
          <a:xfrm>
            <a:off x="11063258" y="1412776"/>
            <a:ext cx="0" cy="5040560"/>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40" name="矩形 39"/>
          <p:cNvSpPr/>
          <p:nvPr userDrawn="1"/>
        </p:nvSpPr>
        <p:spPr>
          <a:xfrm>
            <a:off x="11063258" y="1772816"/>
            <a:ext cx="647903" cy="4366066"/>
          </a:xfrm>
          <a:prstGeom prst="rect">
            <a:avLst/>
          </a:prstGeom>
          <a:solidFill>
            <a:srgbClr val="7BC143">
              <a:alpha val="74902"/>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41" name="TextBox 40"/>
          <p:cNvSpPr txBox="1"/>
          <p:nvPr userDrawn="1"/>
        </p:nvSpPr>
        <p:spPr>
          <a:xfrm>
            <a:off x="11157235" y="2496765"/>
            <a:ext cx="553998" cy="3642118"/>
          </a:xfrm>
          <a:prstGeom prst="rect">
            <a:avLst/>
          </a:prstGeom>
          <a:noFill/>
        </p:spPr>
        <p:txBody>
          <a:bodyPr vert="eaVert" wrap="squar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备－调整状态，准备登台</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42" name="椭圆 41"/>
          <p:cNvSpPr/>
          <p:nvPr userDrawn="1"/>
        </p:nvSpPr>
        <p:spPr bwMode="auto">
          <a:xfrm>
            <a:off x="11135275" y="1916832"/>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3200" b="1" kern="0" dirty="0" smtClean="0">
                <a:solidFill>
                  <a:sysClr val="window" lastClr="FFFFFF">
                    <a:lumMod val="50000"/>
                  </a:sysClr>
                </a:solidFill>
                <a:latin typeface="Broadway" panose="04040905080B02020502" pitchFamily="82" charset="0"/>
                <a:ea typeface="微软雅黑" panose="020B0503020204020204" pitchFamily="34" charset="-122"/>
              </a:rPr>
              <a:t>1</a:t>
            </a:r>
            <a:endParaRPr kumimoji="0" lang="zh-CN" alt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cxnSp>
        <p:nvCxnSpPr>
          <p:cNvPr id="43" name="直接连接符 42"/>
          <p:cNvCxnSpPr/>
          <p:nvPr userDrawn="1"/>
        </p:nvCxnSpPr>
        <p:spPr>
          <a:xfrm>
            <a:off x="9767451" y="6453336"/>
            <a:ext cx="1295807" cy="0"/>
          </a:xfrm>
          <a:prstGeom prst="line">
            <a:avLst/>
          </a:prstGeom>
          <a:ln>
            <a:solidFill>
              <a:srgbClr val="92D050"/>
            </a:solidFill>
          </a:ln>
        </p:spPr>
        <p:style>
          <a:lnRef idx="1">
            <a:schemeClr val="accent6"/>
          </a:lnRef>
          <a:fillRef idx="0">
            <a:schemeClr val="accent6"/>
          </a:fillRef>
          <a:effectRef idx="0">
            <a:schemeClr val="accent6"/>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20" name="椭圆 6"/>
          <p:cNvSpPr/>
          <p:nvPr/>
        </p:nvSpPr>
        <p:spPr>
          <a:xfrm rot="3152971">
            <a:off x="549988" y="4781629"/>
            <a:ext cx="1410930" cy="1109189"/>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chemeClr val="bg1"/>
          </a:solidFill>
          <a:ln>
            <a:noFill/>
          </a:ln>
          <a:effectLst>
            <a:outerShdw blurRad="50800" dist="38100" dir="16200000" sx="101000" sy="101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47" name="椭圆 6"/>
          <p:cNvSpPr/>
          <p:nvPr userDrawn="1"/>
        </p:nvSpPr>
        <p:spPr>
          <a:xfrm rot="3152971">
            <a:off x="565654" y="4830749"/>
            <a:ext cx="1332000" cy="1047327"/>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rgbClr val="FDA403"/>
          </a:solidFill>
          <a:ln>
            <a:noFill/>
          </a:ln>
          <a:effectLst>
            <a:innerShdw blurRad="114300">
              <a:srgbClr val="7C3B06"/>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sp>
        <p:nvSpPr>
          <p:cNvPr id="18" name="矩形 17"/>
          <p:cNvSpPr/>
          <p:nvPr/>
        </p:nvSpPr>
        <p:spPr>
          <a:xfrm rot="3152971">
            <a:off x="-506996" y="5735639"/>
            <a:ext cx="2738864" cy="10370"/>
          </a:xfrm>
          <a:prstGeom prst="rect">
            <a:avLst/>
          </a:prstGeom>
          <a:gradFill>
            <a:gsLst>
              <a:gs pos="49628">
                <a:schemeClr val="tx1">
                  <a:lumMod val="65000"/>
                  <a:lumOff val="35000"/>
                </a:schemeClr>
              </a:gs>
              <a:gs pos="2000">
                <a:schemeClr val="bg1">
                  <a:lumMod val="95000"/>
                </a:schemeClr>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椭圆 3"/>
          <p:cNvSpPr/>
          <p:nvPr/>
        </p:nvSpPr>
        <p:spPr>
          <a:xfrm rot="3152971">
            <a:off x="-354729" y="5603875"/>
            <a:ext cx="2572872" cy="167757"/>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chemeClr val="bg1">
                  <a:lumMod val="50000"/>
                  <a:alpha val="27000"/>
                </a:schemeClr>
              </a:gs>
              <a:gs pos="26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22" name="矩形 21"/>
          <p:cNvSpPr/>
          <p:nvPr userDrawn="1"/>
        </p:nvSpPr>
        <p:spPr>
          <a:xfrm rot="5400000">
            <a:off x="435785" y="5256251"/>
            <a:ext cx="792000" cy="17995"/>
          </a:xfrm>
          <a:prstGeom prst="rect">
            <a:avLst/>
          </a:prstGeom>
          <a:gradFill>
            <a:gsLst>
              <a:gs pos="49628">
                <a:schemeClr val="bg1"/>
              </a:gs>
              <a:gs pos="2000">
                <a:schemeClr val="bg1">
                  <a:alpha val="0"/>
                </a:schemeClr>
              </a:gs>
              <a:gs pos="100000">
                <a:schemeClr val="bg1">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3" name="TextBox 22"/>
          <p:cNvSpPr txBox="1"/>
          <p:nvPr userDrawn="1"/>
        </p:nvSpPr>
        <p:spPr>
          <a:xfrm>
            <a:off x="779456" y="4941169"/>
            <a:ext cx="997189" cy="830997"/>
          </a:xfrm>
          <a:prstGeom prst="rect">
            <a:avLst/>
          </a:prstGeom>
          <a:noFill/>
        </p:spPr>
        <p:txBody>
          <a:bodyPr wrap="square" rtlCol="0">
            <a:spAutoFit/>
          </a:bodyPr>
          <a:lstStyle/>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端正态度酝酿激情</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4" name="TextBox 23"/>
          <p:cNvSpPr txBox="1"/>
          <p:nvPr userDrawn="1"/>
        </p:nvSpPr>
        <p:spPr>
          <a:xfrm>
            <a:off x="451581" y="5034662"/>
            <a:ext cx="533181" cy="338554"/>
          </a:xfrm>
          <a:prstGeom prst="rect">
            <a:avLst/>
          </a:prstGeom>
          <a:noFill/>
        </p:spPr>
        <p:txBody>
          <a:bodyPr wrap="squar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02</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p:nvPr userDrawn="1"/>
        </p:nvCxnSpPr>
        <p:spPr>
          <a:xfrm>
            <a:off x="11063258" y="1412776"/>
            <a:ext cx="0" cy="5040560"/>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26" name="矩形 25"/>
          <p:cNvSpPr/>
          <p:nvPr userDrawn="1"/>
        </p:nvSpPr>
        <p:spPr>
          <a:xfrm>
            <a:off x="11063258" y="1772816"/>
            <a:ext cx="647903" cy="4366066"/>
          </a:xfrm>
          <a:prstGeom prst="rect">
            <a:avLst/>
          </a:prstGeom>
          <a:solidFill>
            <a:srgbClr val="7BC143">
              <a:alpha val="74902"/>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27" name="TextBox 26"/>
          <p:cNvSpPr txBox="1"/>
          <p:nvPr userDrawn="1"/>
        </p:nvSpPr>
        <p:spPr>
          <a:xfrm>
            <a:off x="11157235" y="2496765"/>
            <a:ext cx="553998" cy="3642118"/>
          </a:xfrm>
          <a:prstGeom prst="rect">
            <a:avLst/>
          </a:prstGeom>
          <a:noFill/>
        </p:spPr>
        <p:txBody>
          <a:bodyPr vert="eaVert" wrap="squar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备－调整状态，准备登台</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28" name="椭圆 27"/>
          <p:cNvSpPr/>
          <p:nvPr userDrawn="1"/>
        </p:nvSpPr>
        <p:spPr bwMode="auto">
          <a:xfrm>
            <a:off x="11135275" y="1916832"/>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3200" b="1" kern="0" dirty="0" smtClean="0">
                <a:solidFill>
                  <a:sysClr val="window" lastClr="FFFFFF">
                    <a:lumMod val="50000"/>
                  </a:sysClr>
                </a:solidFill>
                <a:latin typeface="Broadway" panose="04040905080B02020502" pitchFamily="82" charset="0"/>
                <a:ea typeface="微软雅黑" panose="020B0503020204020204" pitchFamily="34" charset="-122"/>
              </a:rPr>
              <a:t>1</a:t>
            </a:r>
            <a:endParaRPr kumimoji="0" lang="zh-CN" alt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cxnSp>
        <p:nvCxnSpPr>
          <p:cNvPr id="29" name="直接连接符 28"/>
          <p:cNvCxnSpPr/>
          <p:nvPr userDrawn="1"/>
        </p:nvCxnSpPr>
        <p:spPr>
          <a:xfrm>
            <a:off x="9767451" y="6453336"/>
            <a:ext cx="1295807" cy="0"/>
          </a:xfrm>
          <a:prstGeom prst="line">
            <a:avLst/>
          </a:prstGeom>
          <a:ln>
            <a:solidFill>
              <a:srgbClr val="92D050"/>
            </a:solidFill>
          </a:ln>
        </p:spPr>
        <p:style>
          <a:lnRef idx="1">
            <a:schemeClr val="accent6"/>
          </a:lnRef>
          <a:fillRef idx="0">
            <a:schemeClr val="accent6"/>
          </a:fillRef>
          <a:effectRef idx="0">
            <a:schemeClr val="accent6"/>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节标题">
    <p:spTree>
      <p:nvGrpSpPr>
        <p:cNvPr id="1" name=""/>
        <p:cNvGrpSpPr/>
        <p:nvPr/>
      </p:nvGrpSpPr>
      <p:grpSpPr>
        <a:xfrm>
          <a:off x="0" y="0"/>
          <a:ext cx="0" cy="0"/>
          <a:chOff x="0" y="0"/>
          <a:chExt cx="0" cy="0"/>
        </a:xfrm>
      </p:grpSpPr>
      <p:sp>
        <p:nvSpPr>
          <p:cNvPr id="20" name="椭圆 6"/>
          <p:cNvSpPr/>
          <p:nvPr/>
        </p:nvSpPr>
        <p:spPr>
          <a:xfrm rot="3152971">
            <a:off x="549988" y="4781629"/>
            <a:ext cx="1410930" cy="1109189"/>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chemeClr val="bg1"/>
          </a:solidFill>
          <a:ln>
            <a:noFill/>
          </a:ln>
          <a:effectLst>
            <a:outerShdw blurRad="50800" dist="38100" dir="16200000" sx="101000" sy="101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48" name="椭圆 6"/>
          <p:cNvSpPr/>
          <p:nvPr userDrawn="1"/>
        </p:nvSpPr>
        <p:spPr>
          <a:xfrm rot="3152971">
            <a:off x="565654" y="4830749"/>
            <a:ext cx="1332000" cy="1047327"/>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rgbClr val="92D050"/>
          </a:solidFill>
          <a:ln>
            <a:noFill/>
          </a:ln>
          <a:effectLst>
            <a:innerShdw blurRad="114300">
              <a:schemeClr val="accent3">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sp>
        <p:nvSpPr>
          <p:cNvPr id="18" name="矩形 17"/>
          <p:cNvSpPr/>
          <p:nvPr/>
        </p:nvSpPr>
        <p:spPr>
          <a:xfrm rot="3152971">
            <a:off x="-506996" y="5735639"/>
            <a:ext cx="2738864" cy="10370"/>
          </a:xfrm>
          <a:prstGeom prst="rect">
            <a:avLst/>
          </a:prstGeom>
          <a:gradFill>
            <a:gsLst>
              <a:gs pos="49628">
                <a:schemeClr val="tx1">
                  <a:lumMod val="65000"/>
                  <a:lumOff val="35000"/>
                </a:schemeClr>
              </a:gs>
              <a:gs pos="2000">
                <a:schemeClr val="bg1">
                  <a:lumMod val="95000"/>
                </a:schemeClr>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椭圆 3"/>
          <p:cNvSpPr/>
          <p:nvPr/>
        </p:nvSpPr>
        <p:spPr>
          <a:xfrm rot="3152971">
            <a:off x="-354729" y="5603875"/>
            <a:ext cx="2572872" cy="167757"/>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chemeClr val="bg1">
                  <a:lumMod val="50000"/>
                  <a:alpha val="27000"/>
                </a:schemeClr>
              </a:gs>
              <a:gs pos="26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22" name="矩形 21"/>
          <p:cNvSpPr/>
          <p:nvPr userDrawn="1"/>
        </p:nvSpPr>
        <p:spPr>
          <a:xfrm rot="5400000">
            <a:off x="435785" y="5256251"/>
            <a:ext cx="792000" cy="17995"/>
          </a:xfrm>
          <a:prstGeom prst="rect">
            <a:avLst/>
          </a:prstGeom>
          <a:gradFill>
            <a:gsLst>
              <a:gs pos="49628">
                <a:schemeClr val="bg1"/>
              </a:gs>
              <a:gs pos="2000">
                <a:schemeClr val="bg1">
                  <a:alpha val="0"/>
                </a:schemeClr>
              </a:gs>
              <a:gs pos="100000">
                <a:schemeClr val="bg1">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3" name="TextBox 22"/>
          <p:cNvSpPr txBox="1"/>
          <p:nvPr userDrawn="1"/>
        </p:nvSpPr>
        <p:spPr>
          <a:xfrm>
            <a:off x="779456" y="4941169"/>
            <a:ext cx="997189" cy="830997"/>
          </a:xfrm>
          <a:prstGeom prst="rect">
            <a:avLst/>
          </a:prstGeom>
          <a:noFill/>
        </p:spPr>
        <p:txBody>
          <a:bodyPr wrap="square" rtlCol="0">
            <a:spAutoFit/>
          </a:bodyPr>
          <a:lstStyle/>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审视仪表教具准备</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4" name="TextBox 23"/>
          <p:cNvSpPr txBox="1"/>
          <p:nvPr userDrawn="1"/>
        </p:nvSpPr>
        <p:spPr>
          <a:xfrm>
            <a:off x="451581" y="5034662"/>
            <a:ext cx="533181" cy="338554"/>
          </a:xfrm>
          <a:prstGeom prst="rect">
            <a:avLst/>
          </a:prstGeom>
          <a:noFill/>
        </p:spPr>
        <p:txBody>
          <a:bodyPr wrap="squar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03</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cxnSp>
        <p:nvCxnSpPr>
          <p:cNvPr id="25" name="直接连接符 24"/>
          <p:cNvCxnSpPr/>
          <p:nvPr userDrawn="1"/>
        </p:nvCxnSpPr>
        <p:spPr>
          <a:xfrm>
            <a:off x="11063258" y="1412776"/>
            <a:ext cx="0" cy="5040560"/>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26" name="矩形 25"/>
          <p:cNvSpPr/>
          <p:nvPr userDrawn="1"/>
        </p:nvSpPr>
        <p:spPr>
          <a:xfrm>
            <a:off x="11063258" y="1772816"/>
            <a:ext cx="647903" cy="4366066"/>
          </a:xfrm>
          <a:prstGeom prst="rect">
            <a:avLst/>
          </a:prstGeom>
          <a:solidFill>
            <a:srgbClr val="7BC143">
              <a:alpha val="74902"/>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27" name="TextBox 26"/>
          <p:cNvSpPr txBox="1"/>
          <p:nvPr userDrawn="1"/>
        </p:nvSpPr>
        <p:spPr>
          <a:xfrm>
            <a:off x="11157235" y="2496765"/>
            <a:ext cx="553998" cy="3642118"/>
          </a:xfrm>
          <a:prstGeom prst="rect">
            <a:avLst/>
          </a:prstGeom>
          <a:noFill/>
        </p:spPr>
        <p:txBody>
          <a:bodyPr vert="eaVert" wrap="squar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备－调整状态，准备登台</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28" name="椭圆 27"/>
          <p:cNvSpPr/>
          <p:nvPr userDrawn="1"/>
        </p:nvSpPr>
        <p:spPr bwMode="auto">
          <a:xfrm>
            <a:off x="11135275" y="1916832"/>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3200" b="1" kern="0" dirty="0" smtClean="0">
                <a:solidFill>
                  <a:sysClr val="window" lastClr="FFFFFF">
                    <a:lumMod val="50000"/>
                  </a:sysClr>
                </a:solidFill>
                <a:latin typeface="Broadway" panose="04040905080B02020502" pitchFamily="82" charset="0"/>
                <a:ea typeface="微软雅黑" panose="020B0503020204020204" pitchFamily="34" charset="-122"/>
              </a:rPr>
              <a:t>1</a:t>
            </a:r>
            <a:endParaRPr kumimoji="0" lang="zh-CN" alt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cxnSp>
        <p:nvCxnSpPr>
          <p:cNvPr id="29" name="直接连接符 28"/>
          <p:cNvCxnSpPr/>
          <p:nvPr userDrawn="1"/>
        </p:nvCxnSpPr>
        <p:spPr>
          <a:xfrm>
            <a:off x="9767451" y="6453336"/>
            <a:ext cx="1295807" cy="0"/>
          </a:xfrm>
          <a:prstGeom prst="line">
            <a:avLst/>
          </a:prstGeom>
          <a:ln>
            <a:solidFill>
              <a:srgbClr val="92D050"/>
            </a:solidFill>
          </a:ln>
        </p:spPr>
        <p:style>
          <a:lnRef idx="1">
            <a:schemeClr val="accent6"/>
          </a:lnRef>
          <a:fillRef idx="0">
            <a:schemeClr val="accent6"/>
          </a:fillRef>
          <a:effectRef idx="0">
            <a:schemeClr val="accent6"/>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节标题">
    <p:spTree>
      <p:nvGrpSpPr>
        <p:cNvPr id="1" name=""/>
        <p:cNvGrpSpPr/>
        <p:nvPr/>
      </p:nvGrpSpPr>
      <p:grpSpPr>
        <a:xfrm>
          <a:off x="0" y="0"/>
          <a:ext cx="0" cy="0"/>
          <a:chOff x="0" y="0"/>
          <a:chExt cx="0" cy="0"/>
        </a:xfrm>
      </p:grpSpPr>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30" name="直接连接符 29"/>
          <p:cNvCxnSpPr/>
          <p:nvPr userDrawn="1"/>
        </p:nvCxnSpPr>
        <p:spPr>
          <a:xfrm>
            <a:off x="5039248" y="5903694"/>
            <a:ext cx="6024010" cy="0"/>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31" name="矩形 30"/>
          <p:cNvSpPr/>
          <p:nvPr userDrawn="1"/>
        </p:nvSpPr>
        <p:spPr>
          <a:xfrm>
            <a:off x="6274763" y="5903694"/>
            <a:ext cx="4391344" cy="621650"/>
          </a:xfrm>
          <a:prstGeom prst="rect">
            <a:avLst/>
          </a:prstGeom>
          <a:solidFill>
            <a:srgbClr val="7BC143">
              <a:alpha val="74902"/>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32" name="椭圆 31"/>
          <p:cNvSpPr/>
          <p:nvPr userDrawn="1"/>
        </p:nvSpPr>
        <p:spPr bwMode="auto">
          <a:xfrm>
            <a:off x="6346808" y="5955641"/>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3200" b="1" kern="0" dirty="0">
                <a:solidFill>
                  <a:sysClr val="window" lastClr="FFFFFF">
                    <a:lumMod val="50000"/>
                  </a:sysClr>
                </a:solidFill>
                <a:latin typeface="Broadway" panose="04040905080B02020502" pitchFamily="82" charset="0"/>
                <a:ea typeface="微软雅黑" panose="020B0503020204020204" pitchFamily="34" charset="-122"/>
              </a:rPr>
              <a:t>2</a:t>
            </a:r>
            <a:endParaRPr kumimoji="0" lang="zh-CN" alt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sp>
        <p:nvSpPr>
          <p:cNvPr id="33" name="TextBox 32"/>
          <p:cNvSpPr txBox="1"/>
          <p:nvPr userDrawn="1"/>
        </p:nvSpPr>
        <p:spPr>
          <a:xfrm>
            <a:off x="7066645" y="5992198"/>
            <a:ext cx="3383495" cy="430887"/>
          </a:xfrm>
          <a:prstGeom prst="rect">
            <a:avLst/>
          </a:prstGeom>
          <a:noFill/>
        </p:spPr>
        <p:txBody>
          <a:bodyPr wrap="square" rtlCol="0">
            <a:spAutoFit/>
          </a:bodyPr>
          <a:lstStyle/>
          <a:p>
            <a:r>
              <a:rPr lang="zh-CN" altLang="en-US" sz="2200" dirty="0">
                <a:solidFill>
                  <a:schemeClr val="bg1"/>
                </a:solidFill>
                <a:latin typeface="微软雅黑" panose="020B0503020204020204" pitchFamily="34" charset="-122"/>
                <a:ea typeface="微软雅黑" panose="020B0503020204020204" pitchFamily="34" charset="-122"/>
              </a:rPr>
              <a:t>启－互动开场，引起兴趣</a:t>
            </a:r>
            <a:endParaRPr lang="zh-CN" altLang="en-US" sz="2200" dirty="0">
              <a:solidFill>
                <a:schemeClr val="bg1"/>
              </a:solidFill>
              <a:latin typeface="微软雅黑" panose="020B0503020204020204" pitchFamily="34" charset="-122"/>
              <a:ea typeface="微软雅黑" panose="020B0503020204020204" pitchFamily="34" charset="-122"/>
            </a:endParaRPr>
          </a:p>
        </p:txBody>
      </p:sp>
      <p:cxnSp>
        <p:nvCxnSpPr>
          <p:cNvPr id="34" name="直接连接符 33"/>
          <p:cNvCxnSpPr/>
          <p:nvPr userDrawn="1"/>
        </p:nvCxnSpPr>
        <p:spPr>
          <a:xfrm>
            <a:off x="11063258" y="5013176"/>
            <a:ext cx="0" cy="890518"/>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grpSp>
        <p:nvGrpSpPr>
          <p:cNvPr id="35" name="组合 34"/>
          <p:cNvGrpSpPr/>
          <p:nvPr userDrawn="1"/>
        </p:nvGrpSpPr>
        <p:grpSpPr>
          <a:xfrm>
            <a:off x="336860" y="4831307"/>
            <a:ext cx="3196990" cy="1137927"/>
            <a:chOff x="2483768" y="1628800"/>
            <a:chExt cx="4282437" cy="1748146"/>
          </a:xfrm>
          <a:effectLst>
            <a:reflection blurRad="6350" stA="52000" endA="300" endPos="35000" dir="5400000" sy="-100000" algn="bl" rotWithShape="0"/>
          </a:effectLst>
        </p:grpSpPr>
        <p:sp>
          <p:nvSpPr>
            <p:cNvPr id="36" name="矩形 35"/>
            <p:cNvSpPr/>
            <p:nvPr/>
          </p:nvSpPr>
          <p:spPr>
            <a:xfrm>
              <a:off x="2483768" y="3360725"/>
              <a:ext cx="4282437" cy="16220"/>
            </a:xfrm>
            <a:prstGeom prst="rect">
              <a:avLst/>
            </a:prstGeom>
            <a:gradFill>
              <a:gsLst>
                <a:gs pos="49628">
                  <a:schemeClr val="tx1">
                    <a:lumMod val="65000"/>
                    <a:lumOff val="35000"/>
                  </a:schemeClr>
                </a:gs>
                <a:gs pos="2000">
                  <a:schemeClr val="bg1">
                    <a:lumMod val="95000"/>
                  </a:schemeClr>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7" name="椭圆 3"/>
            <p:cNvSpPr/>
            <p:nvPr/>
          </p:nvSpPr>
          <p:spPr>
            <a:xfrm>
              <a:off x="2613539" y="3180252"/>
              <a:ext cx="4022895" cy="183301"/>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chemeClr val="accent6">
                    <a:lumMod val="75000"/>
                    <a:alpha val="40000"/>
                  </a:schemeClr>
                </a:gs>
                <a:gs pos="26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
          <p:nvSpPr>
            <p:cNvPr id="38" name="椭圆 6"/>
            <p:cNvSpPr/>
            <p:nvPr/>
          </p:nvSpPr>
          <p:spPr>
            <a:xfrm>
              <a:off x="3393472" y="1628800"/>
              <a:ext cx="2206104" cy="1734754"/>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chemeClr val="bg1"/>
            </a:solidFill>
            <a:ln>
              <a:noFill/>
            </a:ln>
            <a:effectLst>
              <a:outerShdw blurRad="50800" dist="38100" dir="16200000" sx="101000" sy="101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
          <p:nvSpPr>
            <p:cNvPr id="39" name="椭圆 6"/>
            <p:cNvSpPr/>
            <p:nvPr/>
          </p:nvSpPr>
          <p:spPr>
            <a:xfrm>
              <a:off x="3458358" y="1724778"/>
              <a:ext cx="2080450" cy="1635947"/>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rgbClr val="F5801F"/>
            </a:solidFill>
            <a:ln>
              <a:noFill/>
            </a:ln>
            <a:effectLst>
              <a:innerShdw blurRad="114300">
                <a:srgbClr val="7C3B06"/>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
          <p:nvSpPr>
            <p:cNvPr id="40" name="椭圆 6"/>
            <p:cNvSpPr/>
            <p:nvPr/>
          </p:nvSpPr>
          <p:spPr>
            <a:xfrm>
              <a:off x="3478478" y="1916832"/>
              <a:ext cx="2029626" cy="1460114"/>
            </a:xfrm>
            <a:custGeom>
              <a:avLst/>
              <a:gdLst/>
              <a:ahLst/>
              <a:cxnLst/>
              <a:rect l="l" t="t" r="r" b="b"/>
              <a:pathLst>
                <a:path w="2029626" h="1543927">
                  <a:moveTo>
                    <a:pt x="1014813" y="0"/>
                  </a:moveTo>
                  <a:cubicBezTo>
                    <a:pt x="1575279" y="0"/>
                    <a:pt x="2029626" y="454347"/>
                    <a:pt x="2029626" y="1014813"/>
                  </a:cubicBezTo>
                  <a:cubicBezTo>
                    <a:pt x="2029626" y="1209411"/>
                    <a:pt x="1974854" y="1391215"/>
                    <a:pt x="1877153" y="1543927"/>
                  </a:cubicBezTo>
                  <a:lnTo>
                    <a:pt x="152474" y="1543927"/>
                  </a:lnTo>
                  <a:cubicBezTo>
                    <a:pt x="54772" y="1391215"/>
                    <a:pt x="0" y="1209411"/>
                    <a:pt x="0" y="1014813"/>
                  </a:cubicBezTo>
                  <a:cubicBezTo>
                    <a:pt x="0" y="454347"/>
                    <a:pt x="454347" y="0"/>
                    <a:pt x="1014813" y="0"/>
                  </a:cubicBezTo>
                  <a:close/>
                </a:path>
              </a:pathLst>
            </a:custGeom>
            <a:solidFill>
              <a:schemeClr val="bg1"/>
            </a:solidFill>
            <a:ln>
              <a:noFill/>
            </a:ln>
            <a:effectLst>
              <a:innerShdw blurRad="114300">
                <a:srgbClr val="7C3B06"/>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grpSp>
      <p:sp>
        <p:nvSpPr>
          <p:cNvPr id="54" name="TextBox 53"/>
          <p:cNvSpPr txBox="1"/>
          <p:nvPr userDrawn="1"/>
        </p:nvSpPr>
        <p:spPr>
          <a:xfrm>
            <a:off x="1208750" y="4478283"/>
            <a:ext cx="1264480" cy="830997"/>
          </a:xfrm>
          <a:prstGeom prst="rect">
            <a:avLst/>
          </a:prstGeom>
          <a:noFill/>
        </p:spPr>
        <p:txBody>
          <a:bodyPr wrap="square" lIns="0" tIns="0" rIns="0" bIns="0" rtlCol="0" anchor="ctr">
            <a:spAutoFit/>
          </a:bodyPr>
          <a:lstStyle/>
          <a:p>
            <a:pPr algn="ctr"/>
            <a:r>
              <a:rPr lang="en-US" altLang="zh-CN" sz="5400" dirty="0" smtClean="0">
                <a:ln>
                  <a:solidFill>
                    <a:schemeClr val="bg1"/>
                  </a:solidFill>
                </a:ln>
                <a:solidFill>
                  <a:srgbClr val="FC5104"/>
                </a:solidFill>
                <a:effectLst>
                  <a:outerShdw blurRad="63500" sx="102000" sy="102000" algn="ctr" rotWithShape="0">
                    <a:prstClr val="black">
                      <a:alpha val="40000"/>
                    </a:prstClr>
                  </a:outerShdw>
                </a:effectLst>
                <a:latin typeface="Broadway" panose="04040905080B02020502" pitchFamily="82" charset="0"/>
                <a:ea typeface="微软雅黑" panose="020B0503020204020204" pitchFamily="34" charset="-122"/>
              </a:rPr>
              <a:t>1</a:t>
            </a:r>
            <a:endParaRPr lang="zh-CN" altLang="en-US" sz="5400" dirty="0">
              <a:ln>
                <a:solidFill>
                  <a:schemeClr val="bg1"/>
                </a:solidFill>
              </a:ln>
              <a:solidFill>
                <a:srgbClr val="FC5104"/>
              </a:solidFill>
              <a:effectLst>
                <a:outerShdw blurRad="63500" sx="102000" sy="102000" algn="ctr" rotWithShape="0">
                  <a:prstClr val="black">
                    <a:alpha val="40000"/>
                  </a:prstClr>
                </a:outerShdw>
              </a:effectLst>
              <a:latin typeface="Broadway" panose="04040905080B02020502" pitchFamily="82" charset="0"/>
              <a:ea typeface="微软雅黑" panose="020B0503020204020204" pitchFamily="34" charset="-122"/>
            </a:endParaRPr>
          </a:p>
        </p:txBody>
      </p:sp>
      <p:sp>
        <p:nvSpPr>
          <p:cNvPr id="55" name="TextBox 54"/>
          <p:cNvSpPr txBox="1"/>
          <p:nvPr userDrawn="1"/>
        </p:nvSpPr>
        <p:spPr>
          <a:xfrm>
            <a:off x="1089089" y="5171186"/>
            <a:ext cx="1505544" cy="732508"/>
          </a:xfrm>
          <a:prstGeom prst="rect">
            <a:avLst/>
          </a:prstGeom>
          <a:noFill/>
        </p:spPr>
        <p:txBody>
          <a:bodyPr wrap="square" rtlCol="0">
            <a:spAutoFit/>
          </a:bodyPr>
          <a:lstStyle/>
          <a:p>
            <a:pPr algn="ctr">
              <a:lnSpc>
                <a:spcPct val="13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开场白需要达到的目的</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节标题">
    <p:spTree>
      <p:nvGrpSpPr>
        <p:cNvPr id="1" name=""/>
        <p:cNvGrpSpPr/>
        <p:nvPr/>
      </p:nvGrpSpPr>
      <p:grpSpPr>
        <a:xfrm>
          <a:off x="0" y="0"/>
          <a:ext cx="0" cy="0"/>
          <a:chOff x="0" y="0"/>
          <a:chExt cx="0" cy="0"/>
        </a:xfrm>
      </p:grpSpPr>
      <p:grpSp>
        <p:nvGrpSpPr>
          <p:cNvPr id="43" name="组合 42"/>
          <p:cNvGrpSpPr/>
          <p:nvPr userDrawn="1"/>
        </p:nvGrpSpPr>
        <p:grpSpPr>
          <a:xfrm>
            <a:off x="337882" y="4831633"/>
            <a:ext cx="3195968" cy="1137600"/>
            <a:chOff x="2483768" y="1628800"/>
            <a:chExt cx="4282437" cy="1748146"/>
          </a:xfrm>
          <a:effectLst>
            <a:reflection blurRad="6350" stA="52000" endA="300" endPos="35000" dir="5400000" sy="-100000" algn="bl" rotWithShape="0"/>
          </a:effectLst>
        </p:grpSpPr>
        <p:sp>
          <p:nvSpPr>
            <p:cNvPr id="44" name="矩形 43"/>
            <p:cNvSpPr/>
            <p:nvPr/>
          </p:nvSpPr>
          <p:spPr>
            <a:xfrm>
              <a:off x="2483768" y="3360725"/>
              <a:ext cx="4282437" cy="16220"/>
            </a:xfrm>
            <a:prstGeom prst="rect">
              <a:avLst/>
            </a:prstGeom>
            <a:gradFill>
              <a:gsLst>
                <a:gs pos="49628">
                  <a:schemeClr val="tx1">
                    <a:lumMod val="65000"/>
                    <a:lumOff val="35000"/>
                  </a:schemeClr>
                </a:gs>
                <a:gs pos="2000">
                  <a:schemeClr val="bg1">
                    <a:lumMod val="95000"/>
                  </a:schemeClr>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5" name="椭圆 3"/>
            <p:cNvSpPr/>
            <p:nvPr/>
          </p:nvSpPr>
          <p:spPr>
            <a:xfrm>
              <a:off x="2613539" y="3088914"/>
              <a:ext cx="4022895" cy="274640"/>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rgbClr val="FDA403">
                    <a:alpha val="38000"/>
                  </a:srgbClr>
                </a:gs>
                <a:gs pos="26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
          <p:nvSpPr>
            <p:cNvPr id="46" name="椭圆 6"/>
            <p:cNvSpPr/>
            <p:nvPr/>
          </p:nvSpPr>
          <p:spPr>
            <a:xfrm>
              <a:off x="3393472" y="1628800"/>
              <a:ext cx="2206104" cy="1734754"/>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chemeClr val="bg1"/>
            </a:solidFill>
            <a:ln>
              <a:noFill/>
            </a:ln>
            <a:effectLst>
              <a:outerShdw blurRad="50800" dist="38100" dir="16200000" sx="101000" sy="101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
          <p:nvSpPr>
            <p:cNvPr id="47" name="椭圆 6"/>
            <p:cNvSpPr/>
            <p:nvPr/>
          </p:nvSpPr>
          <p:spPr>
            <a:xfrm>
              <a:off x="3458358" y="1724778"/>
              <a:ext cx="2080450" cy="1635947"/>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rgbClr val="FFC000"/>
            </a:solidFill>
            <a:ln>
              <a:noFill/>
            </a:ln>
            <a:effectLst>
              <a:innerShdw blurRad="114300">
                <a:srgbClr val="7C3B06"/>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
          <p:nvSpPr>
            <p:cNvPr id="48" name="椭圆 6"/>
            <p:cNvSpPr/>
            <p:nvPr/>
          </p:nvSpPr>
          <p:spPr>
            <a:xfrm>
              <a:off x="3478478" y="1936786"/>
              <a:ext cx="2029626" cy="1440160"/>
            </a:xfrm>
            <a:custGeom>
              <a:avLst/>
              <a:gdLst/>
              <a:ahLst/>
              <a:cxnLst/>
              <a:rect l="l" t="t" r="r" b="b"/>
              <a:pathLst>
                <a:path w="2029626" h="1543927">
                  <a:moveTo>
                    <a:pt x="1014813" y="0"/>
                  </a:moveTo>
                  <a:cubicBezTo>
                    <a:pt x="1575279" y="0"/>
                    <a:pt x="2029626" y="454347"/>
                    <a:pt x="2029626" y="1014813"/>
                  </a:cubicBezTo>
                  <a:cubicBezTo>
                    <a:pt x="2029626" y="1209411"/>
                    <a:pt x="1974854" y="1391215"/>
                    <a:pt x="1877153" y="1543927"/>
                  </a:cubicBezTo>
                  <a:lnTo>
                    <a:pt x="152474" y="1543927"/>
                  </a:lnTo>
                  <a:cubicBezTo>
                    <a:pt x="54772" y="1391215"/>
                    <a:pt x="0" y="1209411"/>
                    <a:pt x="0" y="1014813"/>
                  </a:cubicBezTo>
                  <a:cubicBezTo>
                    <a:pt x="0" y="454347"/>
                    <a:pt x="454347" y="0"/>
                    <a:pt x="1014813" y="0"/>
                  </a:cubicBezTo>
                  <a:close/>
                </a:path>
              </a:pathLst>
            </a:custGeom>
            <a:solidFill>
              <a:schemeClr val="bg1"/>
            </a:solidFill>
            <a:ln>
              <a:noFill/>
            </a:ln>
            <a:effectLst>
              <a:innerShdw blurRad="114300">
                <a:srgbClr val="7C3B06"/>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grpSp>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30" name="直接连接符 29"/>
          <p:cNvCxnSpPr/>
          <p:nvPr userDrawn="1"/>
        </p:nvCxnSpPr>
        <p:spPr>
          <a:xfrm>
            <a:off x="5039248" y="5903694"/>
            <a:ext cx="6024010" cy="0"/>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31" name="矩形 30"/>
          <p:cNvSpPr/>
          <p:nvPr userDrawn="1"/>
        </p:nvSpPr>
        <p:spPr>
          <a:xfrm>
            <a:off x="6274763" y="5903694"/>
            <a:ext cx="4391344" cy="621650"/>
          </a:xfrm>
          <a:prstGeom prst="rect">
            <a:avLst/>
          </a:prstGeom>
          <a:solidFill>
            <a:srgbClr val="7BC143">
              <a:alpha val="74902"/>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32" name="椭圆 31"/>
          <p:cNvSpPr/>
          <p:nvPr userDrawn="1"/>
        </p:nvSpPr>
        <p:spPr bwMode="auto">
          <a:xfrm>
            <a:off x="6346808" y="5955641"/>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3200" b="1" kern="0" dirty="0">
                <a:solidFill>
                  <a:sysClr val="window" lastClr="FFFFFF">
                    <a:lumMod val="50000"/>
                  </a:sysClr>
                </a:solidFill>
                <a:latin typeface="Broadway" panose="04040905080B02020502" pitchFamily="82" charset="0"/>
                <a:ea typeface="微软雅黑" panose="020B0503020204020204" pitchFamily="34" charset="-122"/>
              </a:rPr>
              <a:t>2</a:t>
            </a:r>
            <a:endParaRPr kumimoji="0" lang="zh-CN" alt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sp>
        <p:nvSpPr>
          <p:cNvPr id="33" name="TextBox 32"/>
          <p:cNvSpPr txBox="1"/>
          <p:nvPr userDrawn="1"/>
        </p:nvSpPr>
        <p:spPr>
          <a:xfrm>
            <a:off x="7066645" y="5992198"/>
            <a:ext cx="3383495" cy="430887"/>
          </a:xfrm>
          <a:prstGeom prst="rect">
            <a:avLst/>
          </a:prstGeom>
          <a:noFill/>
        </p:spPr>
        <p:txBody>
          <a:bodyPr wrap="square" rtlCol="0">
            <a:spAutoFit/>
          </a:bodyPr>
          <a:lstStyle/>
          <a:p>
            <a:r>
              <a:rPr lang="zh-CN" altLang="en-US" sz="2200" dirty="0">
                <a:solidFill>
                  <a:schemeClr val="bg1"/>
                </a:solidFill>
                <a:latin typeface="微软雅黑" panose="020B0503020204020204" pitchFamily="34" charset="-122"/>
                <a:ea typeface="微软雅黑" panose="020B0503020204020204" pitchFamily="34" charset="-122"/>
              </a:rPr>
              <a:t>启－互动开场，引起兴趣</a:t>
            </a:r>
            <a:endParaRPr lang="zh-CN" altLang="en-US" sz="2200" dirty="0">
              <a:solidFill>
                <a:schemeClr val="bg1"/>
              </a:solidFill>
              <a:latin typeface="微软雅黑" panose="020B0503020204020204" pitchFamily="34" charset="-122"/>
              <a:ea typeface="微软雅黑" panose="020B0503020204020204" pitchFamily="34" charset="-122"/>
            </a:endParaRPr>
          </a:p>
        </p:txBody>
      </p:sp>
      <p:cxnSp>
        <p:nvCxnSpPr>
          <p:cNvPr id="34" name="直接连接符 33"/>
          <p:cNvCxnSpPr/>
          <p:nvPr userDrawn="1"/>
        </p:nvCxnSpPr>
        <p:spPr>
          <a:xfrm>
            <a:off x="11063258" y="5013176"/>
            <a:ext cx="0" cy="890518"/>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54" name="TextBox 53"/>
          <p:cNvSpPr txBox="1"/>
          <p:nvPr userDrawn="1"/>
        </p:nvSpPr>
        <p:spPr>
          <a:xfrm>
            <a:off x="1208750" y="4478283"/>
            <a:ext cx="1264480" cy="830997"/>
          </a:xfrm>
          <a:prstGeom prst="rect">
            <a:avLst/>
          </a:prstGeom>
          <a:noFill/>
        </p:spPr>
        <p:txBody>
          <a:bodyPr wrap="square" lIns="0" tIns="0" rIns="0" bIns="0" rtlCol="0" anchor="ctr">
            <a:spAutoFit/>
          </a:bodyPr>
          <a:lstStyle/>
          <a:p>
            <a:pPr algn="ctr"/>
            <a:r>
              <a:rPr lang="en-US" altLang="zh-CN" sz="5400" dirty="0" smtClean="0">
                <a:ln>
                  <a:solidFill>
                    <a:schemeClr val="bg1"/>
                  </a:solidFill>
                </a:ln>
                <a:solidFill>
                  <a:srgbClr val="E49302"/>
                </a:solidFill>
                <a:effectLst>
                  <a:outerShdw blurRad="63500" sx="102000" sy="102000" algn="ctr" rotWithShape="0">
                    <a:prstClr val="black">
                      <a:alpha val="40000"/>
                    </a:prstClr>
                  </a:outerShdw>
                </a:effectLst>
                <a:latin typeface="Broadway" panose="04040905080B02020502" pitchFamily="82" charset="0"/>
                <a:ea typeface="微软雅黑" panose="020B0503020204020204" pitchFamily="34" charset="-122"/>
              </a:rPr>
              <a:t>2</a:t>
            </a:r>
            <a:endParaRPr lang="zh-CN" altLang="en-US" sz="5400" dirty="0">
              <a:ln>
                <a:solidFill>
                  <a:schemeClr val="bg1"/>
                </a:solidFill>
              </a:ln>
              <a:solidFill>
                <a:srgbClr val="E49302"/>
              </a:solidFill>
              <a:effectLst>
                <a:outerShdw blurRad="63500" sx="102000" sy="102000" algn="ctr" rotWithShape="0">
                  <a:prstClr val="black">
                    <a:alpha val="40000"/>
                  </a:prstClr>
                </a:outerShdw>
              </a:effectLst>
              <a:latin typeface="Broadway" panose="04040905080B02020502" pitchFamily="82" charset="0"/>
              <a:ea typeface="微软雅黑" panose="020B0503020204020204" pitchFamily="34" charset="-122"/>
            </a:endParaRPr>
          </a:p>
        </p:txBody>
      </p:sp>
      <p:sp>
        <p:nvSpPr>
          <p:cNvPr id="55" name="TextBox 54"/>
          <p:cNvSpPr txBox="1"/>
          <p:nvPr userDrawn="1"/>
        </p:nvSpPr>
        <p:spPr>
          <a:xfrm>
            <a:off x="1089089" y="5171186"/>
            <a:ext cx="1505845" cy="732508"/>
          </a:xfrm>
          <a:prstGeom prst="rect">
            <a:avLst/>
          </a:prstGeom>
          <a:noFill/>
        </p:spPr>
        <p:txBody>
          <a:bodyPr wrap="square" rtlCol="0">
            <a:spAutoFit/>
          </a:bodyPr>
          <a:lstStyle/>
          <a:p>
            <a:pPr algn="ctr">
              <a:lnSpc>
                <a:spcPct val="13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开场（破冰）的实用技巧</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节标题">
    <p:spTree>
      <p:nvGrpSpPr>
        <p:cNvPr id="1" name=""/>
        <p:cNvGrpSpPr/>
        <p:nvPr/>
      </p:nvGrpSpPr>
      <p:grpSpPr>
        <a:xfrm>
          <a:off x="0" y="0"/>
          <a:ext cx="0" cy="0"/>
          <a:chOff x="0" y="0"/>
          <a:chExt cx="0" cy="0"/>
        </a:xfrm>
      </p:grpSpPr>
      <p:grpSp>
        <p:nvGrpSpPr>
          <p:cNvPr id="41" name="组合 40"/>
          <p:cNvGrpSpPr/>
          <p:nvPr userDrawn="1"/>
        </p:nvGrpSpPr>
        <p:grpSpPr>
          <a:xfrm>
            <a:off x="336859" y="4831633"/>
            <a:ext cx="3195968" cy="1137600"/>
            <a:chOff x="2483768" y="1628800"/>
            <a:chExt cx="4282437" cy="1748146"/>
          </a:xfrm>
          <a:effectLst>
            <a:reflection blurRad="6350" stA="52000" endA="300" endPos="35000" dir="5400000" sy="-100000" algn="bl" rotWithShape="0"/>
          </a:effectLst>
        </p:grpSpPr>
        <p:sp>
          <p:nvSpPr>
            <p:cNvPr id="42" name="矩形 41"/>
            <p:cNvSpPr/>
            <p:nvPr/>
          </p:nvSpPr>
          <p:spPr>
            <a:xfrm>
              <a:off x="2483768" y="3360725"/>
              <a:ext cx="4282437" cy="16220"/>
            </a:xfrm>
            <a:prstGeom prst="rect">
              <a:avLst/>
            </a:prstGeom>
            <a:gradFill>
              <a:gsLst>
                <a:gs pos="49628">
                  <a:schemeClr val="tx1">
                    <a:lumMod val="65000"/>
                    <a:lumOff val="35000"/>
                  </a:schemeClr>
                </a:gs>
                <a:gs pos="2000">
                  <a:schemeClr val="bg1">
                    <a:lumMod val="95000"/>
                  </a:schemeClr>
                </a:gs>
                <a:gs pos="100000">
                  <a:schemeClr val="bg1">
                    <a:lumMod val="9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3" name="椭圆 3"/>
            <p:cNvSpPr/>
            <p:nvPr/>
          </p:nvSpPr>
          <p:spPr>
            <a:xfrm>
              <a:off x="2613539" y="3088914"/>
              <a:ext cx="4022895" cy="274640"/>
            </a:xfrm>
            <a:custGeom>
              <a:avLst/>
              <a:gdLst/>
              <a:ahLst/>
              <a:cxnLst/>
              <a:rect l="l" t="t" r="r" b="b"/>
              <a:pathLst>
                <a:path w="5967726" h="372256">
                  <a:moveTo>
                    <a:pt x="2983863" y="0"/>
                  </a:moveTo>
                  <a:cubicBezTo>
                    <a:pt x="4505610" y="0"/>
                    <a:pt x="5763890" y="161740"/>
                    <a:pt x="5967726" y="372256"/>
                  </a:cubicBezTo>
                  <a:lnTo>
                    <a:pt x="0" y="372256"/>
                  </a:lnTo>
                  <a:cubicBezTo>
                    <a:pt x="203837" y="161740"/>
                    <a:pt x="1462116" y="0"/>
                    <a:pt x="2983863" y="0"/>
                  </a:cubicBezTo>
                  <a:close/>
                </a:path>
              </a:pathLst>
            </a:custGeom>
            <a:gradFill flip="none" rotWithShape="1">
              <a:gsLst>
                <a:gs pos="100000">
                  <a:schemeClr val="accent3">
                    <a:lumMod val="75000"/>
                    <a:alpha val="36000"/>
                  </a:schemeClr>
                </a:gs>
                <a:gs pos="26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
          <p:nvSpPr>
            <p:cNvPr id="44" name="椭圆 6"/>
            <p:cNvSpPr/>
            <p:nvPr/>
          </p:nvSpPr>
          <p:spPr>
            <a:xfrm>
              <a:off x="3393472" y="1628800"/>
              <a:ext cx="2206104" cy="1734754"/>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chemeClr val="bg1"/>
            </a:solidFill>
            <a:ln>
              <a:noFill/>
            </a:ln>
            <a:effectLst>
              <a:outerShdw blurRad="50800" dist="38100" dir="16200000" sx="101000" sy="101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
          <p:nvSpPr>
            <p:cNvPr id="45" name="椭圆 6"/>
            <p:cNvSpPr/>
            <p:nvPr/>
          </p:nvSpPr>
          <p:spPr>
            <a:xfrm>
              <a:off x="3458358" y="1724778"/>
              <a:ext cx="2080450" cy="1635947"/>
            </a:xfrm>
            <a:custGeom>
              <a:avLst/>
              <a:gdLst/>
              <a:ahLst/>
              <a:cxnLst/>
              <a:rect l="l" t="t" r="r" b="b"/>
              <a:pathLst>
                <a:path w="2448272" h="1925181">
                  <a:moveTo>
                    <a:pt x="1224136" y="0"/>
                  </a:moveTo>
                  <a:cubicBezTo>
                    <a:pt x="1900208" y="0"/>
                    <a:pt x="2448272" y="548064"/>
                    <a:pt x="2448272" y="1224136"/>
                  </a:cubicBezTo>
                  <a:cubicBezTo>
                    <a:pt x="2448272" y="1485100"/>
                    <a:pt x="2366613" y="1726991"/>
                    <a:pt x="2226782" y="1925181"/>
                  </a:cubicBezTo>
                  <a:lnTo>
                    <a:pt x="221490" y="1925181"/>
                  </a:lnTo>
                  <a:cubicBezTo>
                    <a:pt x="81659" y="1726991"/>
                    <a:pt x="0" y="1485100"/>
                    <a:pt x="0" y="1224136"/>
                  </a:cubicBezTo>
                  <a:cubicBezTo>
                    <a:pt x="0" y="548064"/>
                    <a:pt x="548064" y="0"/>
                    <a:pt x="1224136" y="0"/>
                  </a:cubicBezTo>
                  <a:close/>
                </a:path>
              </a:pathLst>
            </a:custGeom>
            <a:solidFill>
              <a:srgbClr val="92D050"/>
            </a:solidFill>
            <a:ln>
              <a:noFill/>
            </a:ln>
            <a:effectLst>
              <a:innerShdw blurRad="114300">
                <a:srgbClr val="7C3B06"/>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
          <p:nvSpPr>
            <p:cNvPr id="46" name="椭圆 6"/>
            <p:cNvSpPr/>
            <p:nvPr/>
          </p:nvSpPr>
          <p:spPr>
            <a:xfrm>
              <a:off x="3478478" y="1936786"/>
              <a:ext cx="2029626" cy="1440160"/>
            </a:xfrm>
            <a:custGeom>
              <a:avLst/>
              <a:gdLst/>
              <a:ahLst/>
              <a:cxnLst/>
              <a:rect l="l" t="t" r="r" b="b"/>
              <a:pathLst>
                <a:path w="2029626" h="1543927">
                  <a:moveTo>
                    <a:pt x="1014813" y="0"/>
                  </a:moveTo>
                  <a:cubicBezTo>
                    <a:pt x="1575279" y="0"/>
                    <a:pt x="2029626" y="454347"/>
                    <a:pt x="2029626" y="1014813"/>
                  </a:cubicBezTo>
                  <a:cubicBezTo>
                    <a:pt x="2029626" y="1209411"/>
                    <a:pt x="1974854" y="1391215"/>
                    <a:pt x="1877153" y="1543927"/>
                  </a:cubicBezTo>
                  <a:lnTo>
                    <a:pt x="152474" y="1543927"/>
                  </a:lnTo>
                  <a:cubicBezTo>
                    <a:pt x="54772" y="1391215"/>
                    <a:pt x="0" y="1209411"/>
                    <a:pt x="0" y="1014813"/>
                  </a:cubicBezTo>
                  <a:cubicBezTo>
                    <a:pt x="0" y="454347"/>
                    <a:pt x="454347" y="0"/>
                    <a:pt x="1014813" y="0"/>
                  </a:cubicBezTo>
                  <a:close/>
                </a:path>
              </a:pathLst>
            </a:custGeom>
            <a:solidFill>
              <a:schemeClr val="bg1"/>
            </a:solidFill>
            <a:ln>
              <a:noFill/>
            </a:ln>
            <a:effectLst>
              <a:innerShdw blurRad="114300">
                <a:schemeClr val="accent3">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grpSp>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30" name="直接连接符 29"/>
          <p:cNvCxnSpPr/>
          <p:nvPr userDrawn="1"/>
        </p:nvCxnSpPr>
        <p:spPr>
          <a:xfrm>
            <a:off x="5039248" y="5903694"/>
            <a:ext cx="6024010" cy="0"/>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31" name="矩形 30"/>
          <p:cNvSpPr/>
          <p:nvPr userDrawn="1"/>
        </p:nvSpPr>
        <p:spPr>
          <a:xfrm>
            <a:off x="6274763" y="5903694"/>
            <a:ext cx="4391344" cy="621650"/>
          </a:xfrm>
          <a:prstGeom prst="rect">
            <a:avLst/>
          </a:prstGeom>
          <a:solidFill>
            <a:srgbClr val="7BC143">
              <a:alpha val="74902"/>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32" name="椭圆 31"/>
          <p:cNvSpPr/>
          <p:nvPr userDrawn="1"/>
        </p:nvSpPr>
        <p:spPr bwMode="auto">
          <a:xfrm>
            <a:off x="6346808" y="5955641"/>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3200" b="1" kern="0" dirty="0">
                <a:solidFill>
                  <a:sysClr val="window" lastClr="FFFFFF">
                    <a:lumMod val="50000"/>
                  </a:sysClr>
                </a:solidFill>
                <a:latin typeface="Broadway" panose="04040905080B02020502" pitchFamily="82" charset="0"/>
                <a:ea typeface="微软雅黑" panose="020B0503020204020204" pitchFamily="34" charset="-122"/>
              </a:rPr>
              <a:t>2</a:t>
            </a:r>
            <a:endParaRPr kumimoji="0" lang="zh-CN" alt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sp>
        <p:nvSpPr>
          <p:cNvPr id="33" name="TextBox 32"/>
          <p:cNvSpPr txBox="1"/>
          <p:nvPr userDrawn="1"/>
        </p:nvSpPr>
        <p:spPr>
          <a:xfrm>
            <a:off x="7066645" y="5992198"/>
            <a:ext cx="3383495" cy="430887"/>
          </a:xfrm>
          <a:prstGeom prst="rect">
            <a:avLst/>
          </a:prstGeom>
          <a:noFill/>
        </p:spPr>
        <p:txBody>
          <a:bodyPr wrap="square" rtlCol="0">
            <a:spAutoFit/>
          </a:bodyPr>
          <a:lstStyle/>
          <a:p>
            <a:r>
              <a:rPr lang="zh-CN" altLang="en-US" sz="2200" dirty="0">
                <a:solidFill>
                  <a:schemeClr val="bg1"/>
                </a:solidFill>
                <a:latin typeface="微软雅黑" panose="020B0503020204020204" pitchFamily="34" charset="-122"/>
                <a:ea typeface="微软雅黑" panose="020B0503020204020204" pitchFamily="34" charset="-122"/>
              </a:rPr>
              <a:t>启－互动开场，引起兴趣</a:t>
            </a:r>
            <a:endParaRPr lang="zh-CN" altLang="en-US" sz="2200" dirty="0">
              <a:solidFill>
                <a:schemeClr val="bg1"/>
              </a:solidFill>
              <a:latin typeface="微软雅黑" panose="020B0503020204020204" pitchFamily="34" charset="-122"/>
              <a:ea typeface="微软雅黑" panose="020B0503020204020204" pitchFamily="34" charset="-122"/>
            </a:endParaRPr>
          </a:p>
        </p:txBody>
      </p:sp>
      <p:cxnSp>
        <p:nvCxnSpPr>
          <p:cNvPr id="34" name="直接连接符 33"/>
          <p:cNvCxnSpPr/>
          <p:nvPr userDrawn="1"/>
        </p:nvCxnSpPr>
        <p:spPr>
          <a:xfrm>
            <a:off x="11063258" y="5013176"/>
            <a:ext cx="0" cy="890518"/>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54" name="TextBox 53"/>
          <p:cNvSpPr txBox="1"/>
          <p:nvPr userDrawn="1"/>
        </p:nvSpPr>
        <p:spPr>
          <a:xfrm>
            <a:off x="1208750" y="4478283"/>
            <a:ext cx="1264480" cy="830997"/>
          </a:xfrm>
          <a:prstGeom prst="rect">
            <a:avLst/>
          </a:prstGeom>
          <a:noFill/>
        </p:spPr>
        <p:txBody>
          <a:bodyPr wrap="square" lIns="0" tIns="0" rIns="0" bIns="0" rtlCol="0" anchor="ctr">
            <a:spAutoFit/>
          </a:bodyPr>
          <a:lstStyle/>
          <a:p>
            <a:pPr algn="ctr"/>
            <a:r>
              <a:rPr lang="en-US" altLang="zh-CN" sz="5400" dirty="0" smtClean="0">
                <a:ln>
                  <a:solidFill>
                    <a:schemeClr val="bg1"/>
                  </a:solidFill>
                </a:ln>
                <a:solidFill>
                  <a:srgbClr val="77933C"/>
                </a:solidFill>
                <a:effectLst>
                  <a:outerShdw blurRad="63500" sx="102000" sy="102000" algn="ctr" rotWithShape="0">
                    <a:prstClr val="black">
                      <a:alpha val="40000"/>
                    </a:prstClr>
                  </a:outerShdw>
                </a:effectLst>
                <a:latin typeface="Broadway" panose="04040905080B02020502" pitchFamily="82" charset="0"/>
                <a:ea typeface="微软雅黑" panose="020B0503020204020204" pitchFamily="34" charset="-122"/>
              </a:rPr>
              <a:t>3</a:t>
            </a:r>
            <a:endParaRPr lang="zh-CN" altLang="en-US" sz="5400" dirty="0">
              <a:ln>
                <a:solidFill>
                  <a:schemeClr val="bg1"/>
                </a:solidFill>
              </a:ln>
              <a:solidFill>
                <a:srgbClr val="77933C"/>
              </a:solidFill>
              <a:effectLst>
                <a:outerShdw blurRad="63500" sx="102000" sy="102000" algn="ctr" rotWithShape="0">
                  <a:prstClr val="black">
                    <a:alpha val="40000"/>
                  </a:prstClr>
                </a:outerShdw>
              </a:effectLst>
              <a:latin typeface="Broadway" panose="04040905080B02020502" pitchFamily="82" charset="0"/>
              <a:ea typeface="微软雅黑" panose="020B0503020204020204" pitchFamily="34" charset="-122"/>
            </a:endParaRPr>
          </a:p>
        </p:txBody>
      </p:sp>
      <p:sp>
        <p:nvSpPr>
          <p:cNvPr id="55" name="TextBox 54"/>
          <p:cNvSpPr txBox="1"/>
          <p:nvPr userDrawn="1"/>
        </p:nvSpPr>
        <p:spPr>
          <a:xfrm>
            <a:off x="1225287" y="5171186"/>
            <a:ext cx="1223506" cy="732508"/>
          </a:xfrm>
          <a:prstGeom prst="rect">
            <a:avLst/>
          </a:prstGeom>
          <a:noFill/>
        </p:spPr>
        <p:txBody>
          <a:bodyPr wrap="square" rtlCol="0">
            <a:spAutoFit/>
          </a:bodyPr>
          <a:lstStyle/>
          <a:p>
            <a:pPr algn="ctr">
              <a:lnSpc>
                <a:spcPct val="130000"/>
              </a:lnSpc>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应避免的开头语</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节标题">
    <p:spTree>
      <p:nvGrpSpPr>
        <p:cNvPr id="1" name=""/>
        <p:cNvGrpSpPr/>
        <p:nvPr/>
      </p:nvGrpSpPr>
      <p:grpSpPr>
        <a:xfrm>
          <a:off x="0" y="0"/>
          <a:ext cx="0" cy="0"/>
          <a:chOff x="0" y="0"/>
          <a:chExt cx="0" cy="0"/>
        </a:xfrm>
      </p:grpSpPr>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35" name="直接连接符 34"/>
          <p:cNvCxnSpPr/>
          <p:nvPr userDrawn="1"/>
        </p:nvCxnSpPr>
        <p:spPr>
          <a:xfrm>
            <a:off x="1056752" y="1412776"/>
            <a:ext cx="0" cy="5040560"/>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36" name="矩形 35"/>
          <p:cNvSpPr/>
          <p:nvPr userDrawn="1"/>
        </p:nvSpPr>
        <p:spPr>
          <a:xfrm>
            <a:off x="408849" y="1772816"/>
            <a:ext cx="647903" cy="4366066"/>
          </a:xfrm>
          <a:prstGeom prst="rect">
            <a:avLst/>
          </a:prstGeom>
          <a:solidFill>
            <a:srgbClr val="7BC143">
              <a:alpha val="74902"/>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37" name="TextBox 36"/>
          <p:cNvSpPr txBox="1"/>
          <p:nvPr userDrawn="1"/>
        </p:nvSpPr>
        <p:spPr>
          <a:xfrm>
            <a:off x="502826" y="2496765"/>
            <a:ext cx="553998" cy="3642118"/>
          </a:xfrm>
          <a:prstGeom prst="rect">
            <a:avLst/>
          </a:prstGeom>
          <a:noFill/>
        </p:spPr>
        <p:txBody>
          <a:bodyPr vert="eaVert" wrap="squar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展－进入正题，展开培训</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38" name="椭圆 37"/>
          <p:cNvSpPr/>
          <p:nvPr userDrawn="1"/>
        </p:nvSpPr>
        <p:spPr bwMode="auto">
          <a:xfrm>
            <a:off x="480866" y="1916832"/>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3200" b="1" kern="0" noProof="0" dirty="0">
                <a:solidFill>
                  <a:sysClr val="window" lastClr="FFFFFF">
                    <a:lumMod val="50000"/>
                  </a:sysClr>
                </a:solidFill>
                <a:latin typeface="Broadway" panose="04040905080B02020502" pitchFamily="82" charset="0"/>
                <a:ea typeface="微软雅黑" panose="020B0503020204020204" pitchFamily="34" charset="-122"/>
              </a:rPr>
              <a:t>4</a:t>
            </a:r>
            <a:endParaRPr kumimoji="0" lang="zh-CN" alt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cxnSp>
        <p:nvCxnSpPr>
          <p:cNvPr id="39" name="直接连接符 38"/>
          <p:cNvCxnSpPr/>
          <p:nvPr userDrawn="1"/>
        </p:nvCxnSpPr>
        <p:spPr>
          <a:xfrm>
            <a:off x="1056752" y="6453336"/>
            <a:ext cx="1295807" cy="0"/>
          </a:xfrm>
          <a:prstGeom prst="line">
            <a:avLst/>
          </a:prstGeom>
          <a:ln>
            <a:solidFill>
              <a:srgbClr val="92D050"/>
            </a:solidFill>
          </a:ln>
        </p:spPr>
        <p:style>
          <a:lnRef idx="1">
            <a:schemeClr val="accent6"/>
          </a:lnRef>
          <a:fillRef idx="0">
            <a:schemeClr val="accent6"/>
          </a:fillRef>
          <a:effectRef idx="0">
            <a:schemeClr val="accent6"/>
          </a:effectRef>
          <a:fontRef idx="minor">
            <a:schemeClr val="tx1"/>
          </a:fontRef>
        </p:style>
      </p:cxnSp>
      <p:grpSp>
        <p:nvGrpSpPr>
          <p:cNvPr id="78" name="组合 77"/>
          <p:cNvGrpSpPr/>
          <p:nvPr userDrawn="1"/>
        </p:nvGrpSpPr>
        <p:grpSpPr>
          <a:xfrm>
            <a:off x="2856755" y="2078039"/>
            <a:ext cx="1433139" cy="3786187"/>
            <a:chOff x="2857499" y="2078038"/>
            <a:chExt cx="1433512" cy="3786187"/>
          </a:xfrm>
        </p:grpSpPr>
        <p:sp>
          <p:nvSpPr>
            <p:cNvPr id="79" name="AutoShape 2"/>
            <p:cNvSpPr>
              <a:spLocks noChangeArrowheads="1"/>
            </p:cNvSpPr>
            <p:nvPr/>
          </p:nvSpPr>
          <p:spPr bwMode="auto">
            <a:xfrm>
              <a:off x="2857499" y="2078038"/>
              <a:ext cx="1433512" cy="1966912"/>
            </a:xfrm>
            <a:prstGeom prst="downArrowCallout">
              <a:avLst>
                <a:gd name="adj1" fmla="val 49880"/>
                <a:gd name="adj2" fmla="val 24940"/>
                <a:gd name="adj3" fmla="val 15258"/>
                <a:gd name="adj4" fmla="val 88880"/>
              </a:avLst>
            </a:prstGeom>
            <a:gradFill rotWithShape="1">
              <a:gsLst>
                <a:gs pos="0">
                  <a:srgbClr val="FFFFFF"/>
                </a:gs>
                <a:gs pos="100000">
                  <a:srgbClr val="D8D8D8"/>
                </a:gs>
              </a:gsLst>
              <a:lin ang="5400000" scaled="1"/>
            </a:gradFill>
            <a:ln>
              <a:noFill/>
            </a:ln>
            <a:effectLst>
              <a:prstShdw prst="shdw17" dist="17961" dir="13500000">
                <a:srgbClr val="999999"/>
              </a:prstShdw>
            </a:effectLst>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marL="342900" indent="-342900">
                <a:lnSpc>
                  <a:spcPct val="120000"/>
                </a:lnSpc>
                <a:spcBef>
                  <a:spcPct val="20000"/>
                </a:spcBef>
                <a:buClr>
                  <a:srgbClr val="E1B40C"/>
                </a:buClr>
                <a:buFont typeface="Wingdings" panose="05000000000000000000" pitchFamily="2" charset="2"/>
                <a:buNone/>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1</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）提问技巧</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20000"/>
                </a:lnSpc>
                <a:spcBef>
                  <a:spcPct val="20000"/>
                </a:spcBef>
                <a:buClr>
                  <a:srgbClr val="E1B40C"/>
                </a:buClr>
                <a:buFont typeface="Wingdings" panose="05000000000000000000" pitchFamily="2" charset="2"/>
                <a:buNone/>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2</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）聆听技巧</a:t>
              </a:r>
              <a:endParaRPr lang="en-US" altLang="zh-CN" sz="16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20000"/>
                </a:lnSpc>
                <a:spcBef>
                  <a:spcPct val="20000"/>
                </a:spcBef>
                <a:buClr>
                  <a:srgbClr val="E1B40C"/>
                </a:buClr>
                <a:buFont typeface="Wingdings" panose="05000000000000000000" pitchFamily="2" charset="2"/>
                <a:buNone/>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3</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）点评技巧</a:t>
              </a:r>
              <a:endParaRPr lang="en-US" altLang="zh-CN" sz="1600" dirty="0" smtClean="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20000"/>
                </a:lnSpc>
                <a:spcBef>
                  <a:spcPct val="20000"/>
                </a:spcBef>
                <a:buClr>
                  <a:srgbClr val="E1B40C"/>
                </a:buClr>
                <a:buFont typeface="Wingdings" panose="05000000000000000000" pitchFamily="2" charset="2"/>
                <a:buNone/>
              </a:pPr>
              <a:r>
                <a:rPr lang="en-US" altLang="zh-CN" sz="1600" dirty="0" smtClean="0">
                  <a:solidFill>
                    <a:schemeClr val="bg1">
                      <a:lumMod val="50000"/>
                    </a:schemeClr>
                  </a:solidFill>
                  <a:latin typeface="微软雅黑" panose="020B0503020204020204" pitchFamily="34" charset="-122"/>
                  <a:ea typeface="微软雅黑" panose="020B0503020204020204" pitchFamily="34" charset="-122"/>
                </a:rPr>
                <a:t>4</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）回答技巧</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0" name="Freeform 7"/>
            <p:cNvSpPr/>
            <p:nvPr/>
          </p:nvSpPr>
          <p:spPr bwMode="auto">
            <a:xfrm>
              <a:off x="2995611" y="5534025"/>
              <a:ext cx="1133475"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rgbClr val="E49302">
                    <a:alpha val="70000"/>
                  </a:srgbClr>
                </a:gs>
                <a:gs pos="100000">
                  <a:srgbClr val="800000">
                    <a:alpha val="0"/>
                  </a:srgbClr>
                </a:gs>
              </a:gsLst>
              <a:lin ang="5400000" scaled="1"/>
            </a:gra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81" name="Oval 8"/>
            <p:cNvSpPr>
              <a:spLocks noChangeArrowheads="1"/>
            </p:cNvSpPr>
            <p:nvPr/>
          </p:nvSpPr>
          <p:spPr bwMode="auto">
            <a:xfrm>
              <a:off x="2994024" y="4381500"/>
              <a:ext cx="1128712" cy="1131888"/>
            </a:xfrm>
            <a:prstGeom prst="ellipse">
              <a:avLst/>
            </a:prstGeom>
            <a:solidFill>
              <a:srgbClr val="E49302"/>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82" name="Freeform 9"/>
            <p:cNvSpPr/>
            <p:nvPr/>
          </p:nvSpPr>
          <p:spPr bwMode="auto">
            <a:xfrm>
              <a:off x="3035299" y="4411663"/>
              <a:ext cx="1044575" cy="503237"/>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83" name="Rectangle 24"/>
            <p:cNvSpPr>
              <a:spLocks noChangeArrowheads="1"/>
            </p:cNvSpPr>
            <p:nvPr/>
          </p:nvSpPr>
          <p:spPr bwMode="auto">
            <a:xfrm>
              <a:off x="2990887" y="474662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FFFFFF"/>
                  </a:solidFill>
                  <a:effectLst/>
                  <a:uLnTx/>
                  <a:uFillTx/>
                  <a:ea typeface="微软雅黑" panose="020B0503020204020204" pitchFamily="34" charset="-122"/>
                </a:rPr>
                <a:t>互动技巧</a:t>
              </a:r>
              <a:endParaRPr kumimoji="0" lang="zh-CN" altLang="en-US" sz="1800" b="1" i="0" u="none" strike="noStrike" kern="0" cap="none" spc="0" normalizeH="0" baseline="0" noProof="0" dirty="0">
                <a:ln>
                  <a:noFill/>
                </a:ln>
                <a:solidFill>
                  <a:srgbClr val="FFFFFF"/>
                </a:solidFill>
                <a:effectLst/>
                <a:uLnTx/>
                <a:uFillTx/>
                <a:ea typeface="微软雅黑" panose="020B0503020204020204" pitchFamily="34" charset="-122"/>
              </a:endParaRPr>
            </a:p>
          </p:txBody>
        </p:sp>
      </p:grpSp>
      <p:grpSp>
        <p:nvGrpSpPr>
          <p:cNvPr id="84" name="组合 83"/>
          <p:cNvGrpSpPr/>
          <p:nvPr userDrawn="1"/>
        </p:nvGrpSpPr>
        <p:grpSpPr>
          <a:xfrm>
            <a:off x="4459713" y="2078039"/>
            <a:ext cx="1433139" cy="3786187"/>
            <a:chOff x="4460874" y="2078038"/>
            <a:chExt cx="1433512" cy="3786187"/>
          </a:xfrm>
        </p:grpSpPr>
        <p:sp>
          <p:nvSpPr>
            <p:cNvPr id="85" name="AutoShape 3"/>
            <p:cNvSpPr>
              <a:spLocks noChangeArrowheads="1"/>
            </p:cNvSpPr>
            <p:nvPr/>
          </p:nvSpPr>
          <p:spPr bwMode="auto">
            <a:xfrm>
              <a:off x="4460874" y="2078038"/>
              <a:ext cx="1433512" cy="1966912"/>
            </a:xfrm>
            <a:prstGeom prst="downArrowCallout">
              <a:avLst>
                <a:gd name="adj1" fmla="val 49880"/>
                <a:gd name="adj2" fmla="val 24940"/>
                <a:gd name="adj3" fmla="val 15258"/>
                <a:gd name="adj4" fmla="val 88880"/>
              </a:avLst>
            </a:prstGeom>
            <a:gradFill rotWithShape="1">
              <a:gsLst>
                <a:gs pos="0">
                  <a:srgbClr val="FFFFFF"/>
                </a:gs>
                <a:gs pos="100000">
                  <a:srgbClr val="D8D8D8"/>
                </a:gs>
              </a:gsLst>
              <a:lin ang="5400000" scaled="1"/>
            </a:gradFill>
            <a:ln>
              <a:noFill/>
            </a:ln>
            <a:effectLst>
              <a:prstShdw prst="shdw17" dist="17961" dir="13500000">
                <a:srgbClr val="999999"/>
              </a:prstShdw>
            </a:effectLst>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marL="342900" indent="-342900">
                <a:lnSpc>
                  <a:spcPct val="120000"/>
                </a:lnSpc>
                <a:spcBef>
                  <a:spcPct val="20000"/>
                </a:spcBef>
                <a:buClr>
                  <a:srgbClr val="E1B40C"/>
                </a:buClr>
                <a:buFont typeface="Wingdings" panose="05000000000000000000" pitchFamily="2" charset="2"/>
                <a:buNone/>
              </a:pPr>
              <a:r>
                <a:rPr lang="en-US" altLang="zh-CN" sz="1600" dirty="0">
                  <a:solidFill>
                    <a:schemeClr val="bg1">
                      <a:lumMod val="50000"/>
                    </a:schemeClr>
                  </a:solidFill>
                  <a:latin typeface="微软雅黑" panose="020B0503020204020204" pitchFamily="34" charset="-122"/>
                  <a:ea typeface="微软雅黑" panose="020B0503020204020204" pitchFamily="34" charset="-122"/>
                </a:rPr>
                <a:t>1</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）语言表达</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20000"/>
                </a:lnSpc>
                <a:spcBef>
                  <a:spcPct val="20000"/>
                </a:spcBef>
                <a:buClr>
                  <a:srgbClr val="E1B40C"/>
                </a:buClr>
                <a:buFont typeface="Wingdings" panose="05000000000000000000" pitchFamily="2" charset="2"/>
                <a:buNone/>
              </a:pPr>
              <a:r>
                <a:rPr lang="en-US" altLang="zh-CN" sz="1600" dirty="0">
                  <a:solidFill>
                    <a:schemeClr val="bg1">
                      <a:lumMod val="50000"/>
                    </a:schemeClr>
                  </a:solidFill>
                  <a:latin typeface="微软雅黑" panose="020B0503020204020204" pitchFamily="34" charset="-122"/>
                  <a:ea typeface="微软雅黑" panose="020B0503020204020204" pitchFamily="34" charset="-122"/>
                </a:rPr>
                <a:t>2</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身体语言</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6" name="Freeform 10"/>
            <p:cNvSpPr/>
            <p:nvPr/>
          </p:nvSpPr>
          <p:spPr bwMode="auto">
            <a:xfrm>
              <a:off x="4619624" y="5534025"/>
              <a:ext cx="1133475"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rgbClr val="F68426">
                    <a:alpha val="70000"/>
                  </a:srgbClr>
                </a:gs>
                <a:gs pos="100000">
                  <a:srgbClr val="800000">
                    <a:alpha val="0"/>
                  </a:srgbClr>
                </a:gs>
              </a:gsLst>
              <a:lin ang="5400000" scaled="1"/>
            </a:gradFill>
            <a:ln>
              <a:noFill/>
            </a:ln>
          </p:spPr>
          <p:txBody>
            <a:bodyPr/>
            <a:lstStyle/>
            <a:p>
              <a:endParaRPr lang="zh-CN" altLang="en-US" sz="1800" kern="0">
                <a:solidFill>
                  <a:sysClr val="windowText" lastClr="000000"/>
                </a:solidFill>
                <a:ea typeface="微软雅黑" panose="020B0503020204020204" pitchFamily="34" charset="-122"/>
              </a:endParaRPr>
            </a:p>
          </p:txBody>
        </p:sp>
        <p:sp>
          <p:nvSpPr>
            <p:cNvPr id="87" name="Oval 11"/>
            <p:cNvSpPr>
              <a:spLocks noChangeArrowheads="1"/>
            </p:cNvSpPr>
            <p:nvPr/>
          </p:nvSpPr>
          <p:spPr bwMode="auto">
            <a:xfrm>
              <a:off x="4618036" y="4381500"/>
              <a:ext cx="1128713" cy="1131888"/>
            </a:xfrm>
            <a:prstGeom prst="ellipse">
              <a:avLst/>
            </a:prstGeom>
            <a:solidFill>
              <a:srgbClr val="F68426"/>
            </a:solidFill>
            <a:ln>
              <a:noFill/>
            </a:ln>
          </p:spPr>
          <p:txBody>
            <a:bodyPr/>
            <a:lstStyle/>
            <a:p>
              <a:endParaRPr lang="zh-CN" altLang="en-US" sz="1800" kern="0">
                <a:solidFill>
                  <a:sysClr val="windowText" lastClr="000000"/>
                </a:solidFill>
                <a:ea typeface="微软雅黑" panose="020B0503020204020204" pitchFamily="34" charset="-122"/>
              </a:endParaRPr>
            </a:p>
          </p:txBody>
        </p:sp>
        <p:sp>
          <p:nvSpPr>
            <p:cNvPr id="88" name="Freeform 12"/>
            <p:cNvSpPr/>
            <p:nvPr/>
          </p:nvSpPr>
          <p:spPr bwMode="auto">
            <a:xfrm>
              <a:off x="4659311" y="4411663"/>
              <a:ext cx="1044575" cy="503237"/>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89" name="Rectangle 25"/>
            <p:cNvSpPr>
              <a:spLocks noChangeArrowheads="1"/>
            </p:cNvSpPr>
            <p:nvPr/>
          </p:nvSpPr>
          <p:spPr bwMode="auto">
            <a:xfrm>
              <a:off x="4619662" y="474662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rgbClr val="FFFFFF"/>
                  </a:solidFill>
                  <a:ea typeface="微软雅黑" panose="020B0503020204020204" pitchFamily="34" charset="-122"/>
                </a:rPr>
                <a:t>表达技巧</a:t>
              </a:r>
              <a:endParaRPr kumimoji="0" lang="zh-CN" altLang="en-US" sz="1800" b="1" i="0" u="none" strike="noStrike" kern="0" cap="none" spc="0" normalizeH="0" baseline="0" noProof="0" dirty="0">
                <a:ln>
                  <a:noFill/>
                </a:ln>
                <a:solidFill>
                  <a:srgbClr val="FFFFFF"/>
                </a:solidFill>
                <a:effectLst/>
                <a:uLnTx/>
                <a:uFillTx/>
                <a:ea typeface="微软雅黑" panose="020B0503020204020204" pitchFamily="34" charset="-122"/>
              </a:endParaRPr>
            </a:p>
          </p:txBody>
        </p:sp>
      </p:grpSp>
      <p:grpSp>
        <p:nvGrpSpPr>
          <p:cNvPr id="90" name="组合 89"/>
          <p:cNvGrpSpPr/>
          <p:nvPr userDrawn="1"/>
        </p:nvGrpSpPr>
        <p:grpSpPr>
          <a:xfrm>
            <a:off x="6064257" y="2078039"/>
            <a:ext cx="1431552" cy="3786187"/>
            <a:chOff x="6065836" y="2078038"/>
            <a:chExt cx="1431925" cy="3786187"/>
          </a:xfrm>
        </p:grpSpPr>
        <p:sp>
          <p:nvSpPr>
            <p:cNvPr id="91" name="AutoShape 4"/>
            <p:cNvSpPr>
              <a:spLocks noChangeArrowheads="1"/>
            </p:cNvSpPr>
            <p:nvPr/>
          </p:nvSpPr>
          <p:spPr bwMode="auto">
            <a:xfrm>
              <a:off x="6065836" y="2078038"/>
              <a:ext cx="1431925" cy="1966912"/>
            </a:xfrm>
            <a:prstGeom prst="downArrowCallout">
              <a:avLst>
                <a:gd name="adj1" fmla="val 49880"/>
                <a:gd name="adj2" fmla="val 24940"/>
                <a:gd name="adj3" fmla="val 15275"/>
                <a:gd name="adj4" fmla="val 88880"/>
              </a:avLst>
            </a:prstGeom>
            <a:gradFill rotWithShape="1">
              <a:gsLst>
                <a:gs pos="0">
                  <a:srgbClr val="FFFFFF"/>
                </a:gs>
                <a:gs pos="100000">
                  <a:srgbClr val="D8D8D8"/>
                </a:gs>
              </a:gsLst>
              <a:lin ang="5400000" scaled="1"/>
            </a:gradFill>
            <a:ln>
              <a:noFill/>
            </a:ln>
            <a:effectLst>
              <a:prstShdw prst="shdw17" dist="17961" dir="13500000">
                <a:srgbClr val="999999"/>
              </a:prstShdw>
            </a:effectLst>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marL="342900" indent="-342900" algn="ctr">
                <a:lnSpc>
                  <a:spcPct val="120000"/>
                </a:lnSpc>
                <a:spcBef>
                  <a:spcPct val="20000"/>
                </a:spcBef>
                <a:buClr>
                  <a:srgbClr val="E1B40C"/>
                </a:buClr>
                <a:buFont typeface="Wingdings" panose="05000000000000000000" pitchFamily="2" charset="2"/>
                <a:buNone/>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条理、</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例证</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marL="342900" indent="-342900" algn="ctr">
                <a:lnSpc>
                  <a:spcPct val="120000"/>
                </a:lnSpc>
                <a:spcBef>
                  <a:spcPct val="20000"/>
                </a:spcBef>
                <a:buClr>
                  <a:srgbClr val="E1B40C"/>
                </a:buClr>
                <a:buFont typeface="Wingdings" panose="05000000000000000000" pitchFamily="2" charset="2"/>
                <a:buNone/>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引证、类比</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2" name="Freeform 13"/>
            <p:cNvSpPr/>
            <p:nvPr/>
          </p:nvSpPr>
          <p:spPr bwMode="auto">
            <a:xfrm>
              <a:off x="6218236" y="5534025"/>
              <a:ext cx="1133475"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rgbClr val="7BC143">
                    <a:alpha val="70000"/>
                  </a:srgbClr>
                </a:gs>
                <a:gs pos="100000">
                  <a:srgbClr val="800000">
                    <a:alpha val="0"/>
                  </a:srgbClr>
                </a:gs>
              </a:gsLst>
              <a:lin ang="5400000" scaled="1"/>
            </a:gradFill>
            <a:ln>
              <a:noFill/>
            </a:ln>
          </p:spPr>
          <p:txBody>
            <a:bodyPr/>
            <a:lstStyle/>
            <a:p>
              <a:endParaRPr lang="zh-CN" altLang="en-US" sz="1800" kern="0">
                <a:solidFill>
                  <a:sysClr val="windowText" lastClr="000000"/>
                </a:solidFill>
                <a:ea typeface="微软雅黑" panose="020B0503020204020204" pitchFamily="34" charset="-122"/>
              </a:endParaRPr>
            </a:p>
          </p:txBody>
        </p:sp>
        <p:sp>
          <p:nvSpPr>
            <p:cNvPr id="93" name="Oval 14"/>
            <p:cNvSpPr>
              <a:spLocks noChangeArrowheads="1"/>
            </p:cNvSpPr>
            <p:nvPr/>
          </p:nvSpPr>
          <p:spPr bwMode="auto">
            <a:xfrm>
              <a:off x="6216649" y="4381500"/>
              <a:ext cx="1128712" cy="1131888"/>
            </a:xfrm>
            <a:prstGeom prst="ellipse">
              <a:avLst/>
            </a:prstGeom>
            <a:solidFill>
              <a:srgbClr val="7BC143"/>
            </a:solidFill>
            <a:ln>
              <a:noFill/>
            </a:ln>
          </p:spPr>
          <p:txBody>
            <a:bodyPr/>
            <a:lstStyle/>
            <a:p>
              <a:endParaRPr lang="zh-CN" altLang="en-US" sz="1800" kern="0">
                <a:solidFill>
                  <a:sysClr val="windowText" lastClr="000000"/>
                </a:solidFill>
                <a:ea typeface="微软雅黑" panose="020B0503020204020204" pitchFamily="34" charset="-122"/>
              </a:endParaRPr>
            </a:p>
          </p:txBody>
        </p:sp>
        <p:sp>
          <p:nvSpPr>
            <p:cNvPr id="94" name="Freeform 15"/>
            <p:cNvSpPr/>
            <p:nvPr/>
          </p:nvSpPr>
          <p:spPr bwMode="auto">
            <a:xfrm>
              <a:off x="6257924" y="4411663"/>
              <a:ext cx="1044575" cy="503237"/>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95" name="Rectangle 26"/>
            <p:cNvSpPr>
              <a:spLocks noChangeArrowheads="1"/>
            </p:cNvSpPr>
            <p:nvPr/>
          </p:nvSpPr>
          <p:spPr bwMode="auto">
            <a:xfrm>
              <a:off x="6229387" y="474662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rgbClr val="FFFFFF"/>
                  </a:solidFill>
                  <a:ea typeface="微软雅黑" panose="020B0503020204020204" pitchFamily="34" charset="-122"/>
                </a:rPr>
                <a:t>论述技巧</a:t>
              </a:r>
              <a:endParaRPr kumimoji="0" lang="zh-CN" altLang="en-US" sz="1800" b="1" i="0" u="none" strike="noStrike" kern="0" cap="none" spc="0" normalizeH="0" baseline="0" noProof="0" dirty="0">
                <a:ln>
                  <a:noFill/>
                </a:ln>
                <a:solidFill>
                  <a:srgbClr val="FFFFFF"/>
                </a:solidFill>
                <a:effectLst/>
                <a:uLnTx/>
                <a:uFillTx/>
                <a:ea typeface="微软雅黑" panose="020B0503020204020204" pitchFamily="34" charset="-122"/>
              </a:endParaRPr>
            </a:p>
          </p:txBody>
        </p:sp>
      </p:grpSp>
      <p:grpSp>
        <p:nvGrpSpPr>
          <p:cNvPr id="96" name="组合 95"/>
          <p:cNvGrpSpPr/>
          <p:nvPr userDrawn="1"/>
        </p:nvGrpSpPr>
        <p:grpSpPr>
          <a:xfrm>
            <a:off x="7665628" y="2078039"/>
            <a:ext cx="1433139" cy="3786187"/>
            <a:chOff x="7667624" y="2078038"/>
            <a:chExt cx="1433512" cy="3786187"/>
          </a:xfrm>
        </p:grpSpPr>
        <p:sp>
          <p:nvSpPr>
            <p:cNvPr id="97" name="AutoShape 5"/>
            <p:cNvSpPr>
              <a:spLocks noChangeArrowheads="1"/>
            </p:cNvSpPr>
            <p:nvPr/>
          </p:nvSpPr>
          <p:spPr bwMode="auto">
            <a:xfrm>
              <a:off x="7667624" y="2078038"/>
              <a:ext cx="1433512" cy="1966912"/>
            </a:xfrm>
            <a:prstGeom prst="downArrowCallout">
              <a:avLst>
                <a:gd name="adj1" fmla="val 49880"/>
                <a:gd name="adj2" fmla="val 24940"/>
                <a:gd name="adj3" fmla="val 15258"/>
                <a:gd name="adj4" fmla="val 88880"/>
              </a:avLst>
            </a:prstGeom>
            <a:gradFill rotWithShape="1">
              <a:gsLst>
                <a:gs pos="0">
                  <a:srgbClr val="FFFFFF"/>
                </a:gs>
                <a:gs pos="100000">
                  <a:srgbClr val="D8D8D8"/>
                </a:gs>
              </a:gsLst>
              <a:lin ang="5400000" scaled="1"/>
            </a:gradFill>
            <a:ln>
              <a:noFill/>
            </a:ln>
            <a:effectLst>
              <a:prstShdw prst="shdw17" dist="17961" dir="13500000">
                <a:srgbClr val="999999"/>
              </a:prstShdw>
            </a:effectLst>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marL="342900" indent="-342900" algn="ctr">
                <a:lnSpc>
                  <a:spcPct val="120000"/>
                </a:lnSpc>
                <a:spcBef>
                  <a:spcPct val="20000"/>
                </a:spcBef>
                <a:buClr>
                  <a:srgbClr val="E1B40C"/>
                </a:buClr>
                <a:buFont typeface="Wingdings" panose="05000000000000000000" pitchFamily="2" charset="2"/>
                <a:buNone/>
              </a:pPr>
              <a:r>
                <a:rPr lang="en-US" altLang="zh-CN" sz="1600" dirty="0">
                  <a:solidFill>
                    <a:schemeClr val="bg1">
                      <a:lumMod val="50000"/>
                    </a:schemeClr>
                  </a:solidFill>
                  <a:latin typeface="微软雅黑" panose="020B0503020204020204" pitchFamily="34" charset="-122"/>
                  <a:ea typeface="微软雅黑" panose="020B0503020204020204" pitchFamily="34" charset="-122"/>
                </a:rPr>
                <a:t>1</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）气氛控制</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marL="342900" indent="-342900" algn="ctr">
                <a:lnSpc>
                  <a:spcPct val="120000"/>
                </a:lnSpc>
                <a:spcBef>
                  <a:spcPct val="20000"/>
                </a:spcBef>
                <a:buClr>
                  <a:srgbClr val="E1B40C"/>
                </a:buClr>
                <a:buFont typeface="Wingdings" panose="05000000000000000000" pitchFamily="2" charset="2"/>
                <a:buNone/>
              </a:pPr>
              <a:r>
                <a:rPr lang="en-US" altLang="zh-CN" sz="1600" dirty="0">
                  <a:solidFill>
                    <a:schemeClr val="bg1">
                      <a:lumMod val="50000"/>
                    </a:schemeClr>
                  </a:solidFill>
                  <a:latin typeface="微软雅黑" panose="020B0503020204020204" pitchFamily="34" charset="-122"/>
                  <a:ea typeface="微软雅黑" panose="020B0503020204020204" pitchFamily="34" charset="-122"/>
                </a:rPr>
                <a:t>2</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）时间把握</a:t>
              </a:r>
              <a:endParaRPr lang="zh-CN" altLang="en-US"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8" name="Freeform 16"/>
            <p:cNvSpPr/>
            <p:nvPr/>
          </p:nvSpPr>
          <p:spPr bwMode="auto">
            <a:xfrm>
              <a:off x="7820024" y="5534025"/>
              <a:ext cx="1133475"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rgbClr val="00B0F0">
                    <a:alpha val="70000"/>
                  </a:srgbClr>
                </a:gs>
                <a:gs pos="100000">
                  <a:srgbClr val="800000">
                    <a:alpha val="0"/>
                  </a:srgbClr>
                </a:gs>
              </a:gsLst>
              <a:lin ang="5400000" scaled="1"/>
            </a:gradFill>
            <a:ln>
              <a:noFill/>
            </a:ln>
          </p:spPr>
          <p:txBody>
            <a:bodyPr/>
            <a:lstStyle/>
            <a:p>
              <a:endParaRPr lang="zh-CN" altLang="en-US" sz="1800" kern="0">
                <a:solidFill>
                  <a:sysClr val="windowText" lastClr="000000"/>
                </a:solidFill>
                <a:ea typeface="微软雅黑" panose="020B0503020204020204" pitchFamily="34" charset="-122"/>
              </a:endParaRPr>
            </a:p>
          </p:txBody>
        </p:sp>
        <p:sp>
          <p:nvSpPr>
            <p:cNvPr id="99" name="Oval 17"/>
            <p:cNvSpPr>
              <a:spLocks noChangeArrowheads="1"/>
            </p:cNvSpPr>
            <p:nvPr/>
          </p:nvSpPr>
          <p:spPr bwMode="auto">
            <a:xfrm>
              <a:off x="7818436" y="4381500"/>
              <a:ext cx="1128713" cy="1131888"/>
            </a:xfrm>
            <a:prstGeom prst="ellipse">
              <a:avLst/>
            </a:prstGeom>
            <a:solidFill>
              <a:srgbClr val="00B0F0"/>
            </a:solidFill>
            <a:ln>
              <a:noFill/>
            </a:ln>
          </p:spPr>
          <p:txBody>
            <a:bodyPr/>
            <a:lstStyle/>
            <a:p>
              <a:endParaRPr lang="zh-CN" altLang="en-US" sz="1800" kern="0">
                <a:solidFill>
                  <a:sysClr val="windowText" lastClr="000000"/>
                </a:solidFill>
                <a:ea typeface="微软雅黑" panose="020B0503020204020204" pitchFamily="34" charset="-122"/>
              </a:endParaRPr>
            </a:p>
          </p:txBody>
        </p:sp>
        <p:sp>
          <p:nvSpPr>
            <p:cNvPr id="100" name="Freeform 18"/>
            <p:cNvSpPr/>
            <p:nvPr/>
          </p:nvSpPr>
          <p:spPr bwMode="auto">
            <a:xfrm>
              <a:off x="7859711" y="4411663"/>
              <a:ext cx="1044575" cy="503237"/>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101" name="Rectangle 27"/>
            <p:cNvSpPr>
              <a:spLocks noChangeArrowheads="1"/>
            </p:cNvSpPr>
            <p:nvPr/>
          </p:nvSpPr>
          <p:spPr bwMode="auto">
            <a:xfrm>
              <a:off x="7820062" y="474662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a:solidFill>
                    <a:srgbClr val="FFFFFF"/>
                  </a:solidFill>
                  <a:ea typeface="微软雅黑" panose="020B0503020204020204" pitchFamily="34" charset="-122"/>
                </a:rPr>
                <a:t>控</a:t>
              </a:r>
              <a:r>
                <a:rPr lang="zh-CN" altLang="en-US" sz="1800" b="1" kern="0" dirty="0" smtClean="0">
                  <a:solidFill>
                    <a:srgbClr val="FFFFFF"/>
                  </a:solidFill>
                  <a:ea typeface="微软雅黑" panose="020B0503020204020204" pitchFamily="34" charset="-122"/>
                </a:rPr>
                <a:t>场技巧</a:t>
              </a:r>
              <a:endParaRPr kumimoji="0" lang="zh-CN" altLang="en-US" sz="1800" b="1" i="0" u="none" strike="noStrike" kern="0" cap="none" spc="0" normalizeH="0" baseline="0" noProof="0" dirty="0">
                <a:ln>
                  <a:noFill/>
                </a:ln>
                <a:solidFill>
                  <a:srgbClr val="FFFFFF"/>
                </a:solidFill>
                <a:effectLst/>
                <a:uLnTx/>
                <a:uFillTx/>
                <a:ea typeface="微软雅黑" panose="020B0503020204020204" pitchFamily="34" charset="-122"/>
              </a:endParaRPr>
            </a:p>
          </p:txBody>
        </p:sp>
      </p:grpSp>
      <p:grpSp>
        <p:nvGrpSpPr>
          <p:cNvPr id="102" name="组合 101"/>
          <p:cNvGrpSpPr/>
          <p:nvPr userDrawn="1"/>
        </p:nvGrpSpPr>
        <p:grpSpPr>
          <a:xfrm>
            <a:off x="9270172" y="2078039"/>
            <a:ext cx="1433140" cy="3786187"/>
            <a:chOff x="9272586" y="2078038"/>
            <a:chExt cx="1433513" cy="3786187"/>
          </a:xfrm>
        </p:grpSpPr>
        <p:sp>
          <p:nvSpPr>
            <p:cNvPr id="103" name="AutoShape 6"/>
            <p:cNvSpPr>
              <a:spLocks noChangeArrowheads="1"/>
            </p:cNvSpPr>
            <p:nvPr/>
          </p:nvSpPr>
          <p:spPr bwMode="auto">
            <a:xfrm>
              <a:off x="9272586" y="2078038"/>
              <a:ext cx="1433513" cy="1966912"/>
            </a:xfrm>
            <a:prstGeom prst="downArrowCallout">
              <a:avLst>
                <a:gd name="adj1" fmla="val 49880"/>
                <a:gd name="adj2" fmla="val 24940"/>
                <a:gd name="adj3" fmla="val 15258"/>
                <a:gd name="adj4" fmla="val 88880"/>
              </a:avLst>
            </a:prstGeom>
            <a:gradFill rotWithShape="1">
              <a:gsLst>
                <a:gs pos="0">
                  <a:srgbClr val="FFFFFF"/>
                </a:gs>
                <a:gs pos="100000">
                  <a:srgbClr val="D8D8D8"/>
                </a:gs>
              </a:gsLst>
              <a:lin ang="5400000" scaled="1"/>
            </a:gradFill>
            <a:ln>
              <a:noFill/>
            </a:ln>
            <a:effectLst>
              <a:prstShdw prst="shdw17" dist="17961" dir="13500000">
                <a:srgbClr val="999999"/>
              </a:prstShdw>
            </a:effectLst>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marL="342900" indent="-342900">
                <a:lnSpc>
                  <a:spcPct val="120000"/>
                </a:lnSpc>
                <a:spcBef>
                  <a:spcPct val="20000"/>
                </a:spcBef>
                <a:buClr>
                  <a:srgbClr val="E1B40C"/>
                </a:buClr>
                <a:buFont typeface="Wingdings" panose="05000000000000000000" pitchFamily="2" charset="2"/>
                <a:buNone/>
              </a:pPr>
              <a:r>
                <a:rPr lang="en-US" altLang="zh-CN" sz="1600" dirty="0">
                  <a:solidFill>
                    <a:schemeClr val="bg1">
                      <a:lumMod val="50000"/>
                    </a:schemeClr>
                  </a:solidFill>
                  <a:latin typeface="微软雅黑" panose="020B0503020204020204" pitchFamily="34" charset="-122"/>
                  <a:ea typeface="微软雅黑" panose="020B0503020204020204" pitchFamily="34" charset="-122"/>
                </a:rPr>
                <a:t>1</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白板使用</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20000"/>
                </a:lnSpc>
                <a:spcBef>
                  <a:spcPct val="20000"/>
                </a:spcBef>
                <a:buClr>
                  <a:srgbClr val="E1B40C"/>
                </a:buClr>
                <a:buFont typeface="Wingdings" panose="05000000000000000000" pitchFamily="2" charset="2"/>
                <a:buNone/>
              </a:pPr>
              <a:r>
                <a:rPr lang="en-US" altLang="zh-CN" sz="1600" dirty="0">
                  <a:solidFill>
                    <a:schemeClr val="bg1">
                      <a:lumMod val="50000"/>
                    </a:schemeClr>
                  </a:solidFill>
                  <a:latin typeface="微软雅黑" panose="020B0503020204020204" pitchFamily="34" charset="-122"/>
                  <a:ea typeface="微软雅黑" panose="020B0503020204020204" pitchFamily="34" charset="-122"/>
                </a:rPr>
                <a:t>2</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投影仪使用</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a:p>
              <a:pPr marL="342900" indent="-342900">
                <a:lnSpc>
                  <a:spcPct val="120000"/>
                </a:lnSpc>
                <a:spcBef>
                  <a:spcPct val="20000"/>
                </a:spcBef>
                <a:buClr>
                  <a:srgbClr val="E1B40C"/>
                </a:buClr>
                <a:buFont typeface="Wingdings" panose="05000000000000000000" pitchFamily="2" charset="2"/>
                <a:buNone/>
              </a:pPr>
              <a:r>
                <a:rPr lang="en-US" altLang="zh-CN" sz="1600" dirty="0">
                  <a:solidFill>
                    <a:schemeClr val="bg1">
                      <a:lumMod val="50000"/>
                    </a:schemeClr>
                  </a:solidFill>
                  <a:latin typeface="微软雅黑" panose="020B0503020204020204" pitchFamily="34" charset="-122"/>
                  <a:ea typeface="微软雅黑" panose="020B0503020204020204" pitchFamily="34" charset="-122"/>
                </a:rPr>
                <a:t>3</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）激光</a:t>
              </a:r>
              <a:r>
                <a:rPr lang="zh-CN" altLang="en-US" sz="1600" dirty="0" smtClean="0">
                  <a:solidFill>
                    <a:schemeClr val="bg1">
                      <a:lumMod val="50000"/>
                    </a:schemeClr>
                  </a:solidFill>
                  <a:latin typeface="微软雅黑" panose="020B0503020204020204" pitchFamily="34" charset="-122"/>
                  <a:ea typeface="微软雅黑" panose="020B0503020204020204" pitchFamily="34" charset="-122"/>
                </a:rPr>
                <a:t>笔使用</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4" name="Freeform 20"/>
            <p:cNvSpPr/>
            <p:nvPr/>
          </p:nvSpPr>
          <p:spPr bwMode="auto">
            <a:xfrm>
              <a:off x="9404349" y="5534025"/>
              <a:ext cx="1133475"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rgbClr val="0070C0">
                    <a:alpha val="70000"/>
                  </a:srgbClr>
                </a:gs>
                <a:gs pos="100000">
                  <a:srgbClr val="800000">
                    <a:alpha val="0"/>
                  </a:srgbClr>
                </a:gs>
              </a:gsLst>
              <a:lin ang="5400000" scaled="1"/>
            </a:gradFill>
            <a:ln>
              <a:noFill/>
            </a:ln>
          </p:spPr>
          <p:txBody>
            <a:bodyPr/>
            <a:lstStyle/>
            <a:p>
              <a:endParaRPr lang="zh-CN" altLang="en-US" sz="1800" kern="0">
                <a:solidFill>
                  <a:sysClr val="windowText" lastClr="000000"/>
                </a:solidFill>
                <a:ea typeface="微软雅黑" panose="020B0503020204020204" pitchFamily="34" charset="-122"/>
              </a:endParaRPr>
            </a:p>
          </p:txBody>
        </p:sp>
        <p:sp>
          <p:nvSpPr>
            <p:cNvPr id="105" name="Oval 21"/>
            <p:cNvSpPr>
              <a:spLocks noChangeArrowheads="1"/>
            </p:cNvSpPr>
            <p:nvPr/>
          </p:nvSpPr>
          <p:spPr bwMode="auto">
            <a:xfrm>
              <a:off x="9402761" y="4381500"/>
              <a:ext cx="1128713" cy="1131888"/>
            </a:xfrm>
            <a:prstGeom prst="ellipse">
              <a:avLst/>
            </a:prstGeom>
            <a:solidFill>
              <a:srgbClr val="0070C0"/>
            </a:solidFill>
            <a:ln>
              <a:noFill/>
            </a:ln>
          </p:spPr>
          <p:txBody>
            <a:bodyPr/>
            <a:lstStyle/>
            <a:p>
              <a:endParaRPr lang="zh-CN" altLang="en-US" sz="1800" kern="0">
                <a:solidFill>
                  <a:sysClr val="windowText" lastClr="000000"/>
                </a:solidFill>
                <a:ea typeface="微软雅黑" panose="020B0503020204020204" pitchFamily="34" charset="-122"/>
              </a:endParaRPr>
            </a:p>
          </p:txBody>
        </p:sp>
        <p:sp>
          <p:nvSpPr>
            <p:cNvPr id="106" name="Freeform 22"/>
            <p:cNvSpPr/>
            <p:nvPr/>
          </p:nvSpPr>
          <p:spPr bwMode="auto">
            <a:xfrm>
              <a:off x="9444036" y="4411663"/>
              <a:ext cx="1044575" cy="503237"/>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107" name="Rectangle 28"/>
            <p:cNvSpPr>
              <a:spLocks noChangeArrowheads="1"/>
            </p:cNvSpPr>
            <p:nvPr/>
          </p:nvSpPr>
          <p:spPr bwMode="auto">
            <a:xfrm>
              <a:off x="9420262" y="4746625"/>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rgbClr val="FFFFFF"/>
                  </a:solidFill>
                  <a:ea typeface="微软雅黑" panose="020B0503020204020204" pitchFamily="34" charset="-122"/>
                </a:rPr>
                <a:t>道具使用</a:t>
              </a:r>
              <a:endParaRPr kumimoji="0" lang="zh-CN" altLang="en-US" sz="1800" b="1" i="0" u="none" strike="noStrike" kern="0" cap="none" spc="0" normalizeH="0" baseline="0" noProof="0" dirty="0">
                <a:ln>
                  <a:noFill/>
                </a:ln>
                <a:solidFill>
                  <a:srgbClr val="FFFFFF"/>
                </a:solidFill>
                <a:effectLst/>
                <a:uLnTx/>
                <a:uFillTx/>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900" decel="100000" fill="hold"/>
                                        <p:tgtEl>
                                          <p:spTgt spid="7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8"/>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0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1000"/>
                                        <p:tgtEl>
                                          <p:spTgt spid="84"/>
                                        </p:tgtEl>
                                      </p:cBhvr>
                                    </p:animEffect>
                                    <p:anim calcmode="lin" valueType="num">
                                      <p:cBhvr>
                                        <p:cTn id="14" dur="1000" fill="hold"/>
                                        <p:tgtEl>
                                          <p:spTgt spid="84"/>
                                        </p:tgtEl>
                                        <p:attrNameLst>
                                          <p:attrName>ppt_x</p:attrName>
                                        </p:attrNameLst>
                                      </p:cBhvr>
                                      <p:tavLst>
                                        <p:tav tm="0">
                                          <p:val>
                                            <p:strVal val="#ppt_x"/>
                                          </p:val>
                                        </p:tav>
                                        <p:tav tm="100000">
                                          <p:val>
                                            <p:strVal val="#ppt_x"/>
                                          </p:val>
                                        </p:tav>
                                      </p:tavLst>
                                    </p:anim>
                                    <p:anim calcmode="lin" valueType="num">
                                      <p:cBhvr>
                                        <p:cTn id="15" dur="900" decel="100000" fill="hold"/>
                                        <p:tgtEl>
                                          <p:spTgt spid="8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4"/>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400"/>
                                  </p:stCondLst>
                                  <p:childTnLst>
                                    <p:set>
                                      <p:cBhvr>
                                        <p:cTn id="18" dur="1" fill="hold">
                                          <p:stCondLst>
                                            <p:cond delay="0"/>
                                          </p:stCondLst>
                                        </p:cTn>
                                        <p:tgtEl>
                                          <p:spTgt spid="90"/>
                                        </p:tgtEl>
                                        <p:attrNameLst>
                                          <p:attrName>style.visibility</p:attrName>
                                        </p:attrNameLst>
                                      </p:cBhvr>
                                      <p:to>
                                        <p:strVal val="visible"/>
                                      </p:to>
                                    </p:set>
                                    <p:animEffect transition="in" filter="fade">
                                      <p:cBhvr>
                                        <p:cTn id="19" dur="1000"/>
                                        <p:tgtEl>
                                          <p:spTgt spid="90"/>
                                        </p:tgtEl>
                                      </p:cBhvr>
                                    </p:animEffect>
                                    <p:anim calcmode="lin" valueType="num">
                                      <p:cBhvr>
                                        <p:cTn id="20" dur="1000" fill="hold"/>
                                        <p:tgtEl>
                                          <p:spTgt spid="90"/>
                                        </p:tgtEl>
                                        <p:attrNameLst>
                                          <p:attrName>ppt_x</p:attrName>
                                        </p:attrNameLst>
                                      </p:cBhvr>
                                      <p:tavLst>
                                        <p:tav tm="0">
                                          <p:val>
                                            <p:strVal val="#ppt_x"/>
                                          </p:val>
                                        </p:tav>
                                        <p:tav tm="100000">
                                          <p:val>
                                            <p:strVal val="#ppt_x"/>
                                          </p:val>
                                        </p:tav>
                                      </p:tavLst>
                                    </p:anim>
                                    <p:anim calcmode="lin" valueType="num">
                                      <p:cBhvr>
                                        <p:cTn id="21" dur="900" decel="100000" fill="hold"/>
                                        <p:tgtEl>
                                          <p:spTgt spid="90"/>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90"/>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60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1000"/>
                                        <p:tgtEl>
                                          <p:spTgt spid="96"/>
                                        </p:tgtEl>
                                      </p:cBhvr>
                                    </p:animEffect>
                                    <p:anim calcmode="lin" valueType="num">
                                      <p:cBhvr>
                                        <p:cTn id="26" dur="1000" fill="hold"/>
                                        <p:tgtEl>
                                          <p:spTgt spid="96"/>
                                        </p:tgtEl>
                                        <p:attrNameLst>
                                          <p:attrName>ppt_x</p:attrName>
                                        </p:attrNameLst>
                                      </p:cBhvr>
                                      <p:tavLst>
                                        <p:tav tm="0">
                                          <p:val>
                                            <p:strVal val="#ppt_x"/>
                                          </p:val>
                                        </p:tav>
                                        <p:tav tm="100000">
                                          <p:val>
                                            <p:strVal val="#ppt_x"/>
                                          </p:val>
                                        </p:tav>
                                      </p:tavLst>
                                    </p:anim>
                                    <p:anim calcmode="lin" valueType="num">
                                      <p:cBhvr>
                                        <p:cTn id="27" dur="900" decel="100000" fill="hold"/>
                                        <p:tgtEl>
                                          <p:spTgt spid="9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96"/>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80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1000"/>
                                        <p:tgtEl>
                                          <p:spTgt spid="102"/>
                                        </p:tgtEl>
                                      </p:cBhvr>
                                    </p:animEffect>
                                    <p:anim calcmode="lin" valueType="num">
                                      <p:cBhvr>
                                        <p:cTn id="32" dur="1000" fill="hold"/>
                                        <p:tgtEl>
                                          <p:spTgt spid="102"/>
                                        </p:tgtEl>
                                        <p:attrNameLst>
                                          <p:attrName>ppt_x</p:attrName>
                                        </p:attrNameLst>
                                      </p:cBhvr>
                                      <p:tavLst>
                                        <p:tav tm="0">
                                          <p:val>
                                            <p:strVal val="#ppt_x"/>
                                          </p:val>
                                        </p:tav>
                                        <p:tav tm="100000">
                                          <p:val>
                                            <p:strVal val="#ppt_x"/>
                                          </p:val>
                                        </p:tav>
                                      </p:tavLst>
                                    </p:anim>
                                    <p:anim calcmode="lin" valueType="num">
                                      <p:cBhvr>
                                        <p:cTn id="33" dur="900" decel="100000" fill="hold"/>
                                        <p:tgtEl>
                                          <p:spTgt spid="10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0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节标题">
    <p:spTree>
      <p:nvGrpSpPr>
        <p:cNvPr id="1" name=""/>
        <p:cNvGrpSpPr/>
        <p:nvPr/>
      </p:nvGrpSpPr>
      <p:grpSpPr>
        <a:xfrm>
          <a:off x="0" y="0"/>
          <a:ext cx="0" cy="0"/>
          <a:chOff x="0" y="0"/>
          <a:chExt cx="0" cy="0"/>
        </a:xfrm>
      </p:grpSpPr>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35" name="直接连接符 34"/>
          <p:cNvCxnSpPr/>
          <p:nvPr userDrawn="1"/>
        </p:nvCxnSpPr>
        <p:spPr>
          <a:xfrm>
            <a:off x="1056752" y="1412776"/>
            <a:ext cx="0" cy="5040560"/>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36" name="矩形 35"/>
          <p:cNvSpPr/>
          <p:nvPr userDrawn="1"/>
        </p:nvSpPr>
        <p:spPr>
          <a:xfrm>
            <a:off x="408849" y="1772816"/>
            <a:ext cx="647903" cy="4366066"/>
          </a:xfrm>
          <a:prstGeom prst="rect">
            <a:avLst/>
          </a:prstGeom>
          <a:solidFill>
            <a:srgbClr val="7BC143">
              <a:alpha val="74902"/>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37" name="TextBox 36"/>
          <p:cNvSpPr txBox="1"/>
          <p:nvPr userDrawn="1"/>
        </p:nvSpPr>
        <p:spPr>
          <a:xfrm>
            <a:off x="502826" y="2496765"/>
            <a:ext cx="553998" cy="3642118"/>
          </a:xfrm>
          <a:prstGeom prst="rect">
            <a:avLst/>
          </a:prstGeom>
          <a:noFill/>
        </p:spPr>
        <p:txBody>
          <a:bodyPr vert="eaVert" wrap="squar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展－进入正题，展开培训</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38" name="椭圆 37"/>
          <p:cNvSpPr/>
          <p:nvPr userDrawn="1"/>
        </p:nvSpPr>
        <p:spPr bwMode="auto">
          <a:xfrm>
            <a:off x="480866" y="1916832"/>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3200" b="1" kern="0" noProof="0" dirty="0">
                <a:solidFill>
                  <a:sysClr val="window" lastClr="FFFFFF">
                    <a:lumMod val="50000"/>
                  </a:sysClr>
                </a:solidFill>
                <a:latin typeface="Broadway" panose="04040905080B02020502" pitchFamily="82" charset="0"/>
                <a:ea typeface="微软雅黑" panose="020B0503020204020204" pitchFamily="34" charset="-122"/>
              </a:rPr>
              <a:t>4</a:t>
            </a:r>
            <a:endParaRPr kumimoji="0" lang="zh-CN" alt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cxnSp>
        <p:nvCxnSpPr>
          <p:cNvPr id="39" name="直接连接符 38"/>
          <p:cNvCxnSpPr/>
          <p:nvPr userDrawn="1"/>
        </p:nvCxnSpPr>
        <p:spPr>
          <a:xfrm>
            <a:off x="1056752" y="6453336"/>
            <a:ext cx="1295807" cy="0"/>
          </a:xfrm>
          <a:prstGeom prst="line">
            <a:avLst/>
          </a:prstGeom>
          <a:ln>
            <a:solidFill>
              <a:srgbClr val="92D050"/>
            </a:solidFill>
          </a:ln>
        </p:spPr>
        <p:style>
          <a:lnRef idx="1">
            <a:schemeClr val="accent6"/>
          </a:lnRef>
          <a:fillRef idx="0">
            <a:schemeClr val="accent6"/>
          </a:fillRef>
          <a:effectRef idx="0">
            <a:schemeClr val="accent6"/>
          </a:effectRef>
          <a:fontRef idx="minor">
            <a:schemeClr val="tx1"/>
          </a:fontRef>
        </p:style>
      </p:cxnSp>
      <p:sp>
        <p:nvSpPr>
          <p:cNvPr id="56" name="Freeform 10"/>
          <p:cNvSpPr/>
          <p:nvPr/>
        </p:nvSpPr>
        <p:spPr bwMode="auto">
          <a:xfrm>
            <a:off x="10056996" y="6267152"/>
            <a:ext cx="1133180"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rgbClr val="E49302">
                  <a:alpha val="70000"/>
                </a:srgbClr>
              </a:gs>
              <a:gs pos="100000">
                <a:srgbClr val="800000">
                  <a:alpha val="0"/>
                </a:srgbClr>
              </a:gs>
            </a:gsLst>
            <a:lin ang="5400000" scaled="1"/>
          </a:gradFill>
          <a:ln>
            <a:noFill/>
          </a:ln>
        </p:spPr>
        <p:txBody>
          <a:bodyPr/>
          <a:lstStyle/>
          <a:p>
            <a:pPr marR="0" lvl="0" indent="0" fontAlgn="auto">
              <a:lnSpc>
                <a:spcPct val="100000"/>
              </a:lnSpc>
              <a:spcBef>
                <a:spcPts val="0"/>
              </a:spcBef>
              <a:spcAft>
                <a:spcPts val="0"/>
              </a:spcAft>
              <a:buClrTx/>
              <a:buSzTx/>
              <a:buFontTx/>
              <a:buNone/>
            </a:pPr>
            <a:endParaRPr kumimoji="0" lang="zh-CN" altLang="en-US" sz="1800" b="0" i="0" u="none" strike="noStrike" kern="0" cap="none" spc="0" normalizeH="0" baseline="0">
              <a:ln>
                <a:noFill/>
              </a:ln>
              <a:solidFill>
                <a:sysClr val="windowText" lastClr="000000"/>
              </a:solidFill>
              <a:effectLst/>
              <a:uLnTx/>
              <a:uFillTx/>
              <a:ea typeface="微软雅黑" panose="020B0503020204020204" pitchFamily="34" charset="-122"/>
            </a:endParaRPr>
          </a:p>
        </p:txBody>
      </p:sp>
      <p:sp>
        <p:nvSpPr>
          <p:cNvPr id="57" name="Oval 11"/>
          <p:cNvSpPr>
            <a:spLocks noChangeArrowheads="1"/>
          </p:cNvSpPr>
          <p:nvPr/>
        </p:nvSpPr>
        <p:spPr bwMode="auto">
          <a:xfrm>
            <a:off x="10055409" y="5114627"/>
            <a:ext cx="1128419" cy="1131888"/>
          </a:xfrm>
          <a:prstGeom prst="ellipse">
            <a:avLst/>
          </a:prstGeom>
          <a:solidFill>
            <a:srgbClr val="E49302"/>
          </a:solidFill>
          <a:ln>
            <a:noFill/>
          </a:ln>
        </p:spPr>
        <p:txBody>
          <a:bodyPr/>
          <a:lstStyle/>
          <a:p>
            <a:pPr marR="0" lvl="0" indent="0" fontAlgn="auto">
              <a:lnSpc>
                <a:spcPct val="100000"/>
              </a:lnSpc>
              <a:spcBef>
                <a:spcPts val="0"/>
              </a:spcBef>
              <a:spcAft>
                <a:spcPts val="0"/>
              </a:spcAft>
              <a:buClrTx/>
              <a:buSzTx/>
              <a:buFontTx/>
              <a:buNone/>
            </a:pPr>
            <a:endParaRPr kumimoji="0" lang="zh-CN" altLang="en-US" sz="1800" b="0" i="0" u="none" strike="noStrike" kern="0" cap="none" spc="0" normalizeH="0" baseline="0">
              <a:ln>
                <a:noFill/>
              </a:ln>
              <a:solidFill>
                <a:sysClr val="windowText" lastClr="000000"/>
              </a:solidFill>
              <a:effectLst/>
              <a:uLnTx/>
              <a:uFillTx/>
              <a:ea typeface="微软雅黑" panose="020B0503020204020204" pitchFamily="34" charset="-122"/>
            </a:endParaRPr>
          </a:p>
        </p:txBody>
      </p:sp>
      <p:sp>
        <p:nvSpPr>
          <p:cNvPr id="58" name="Freeform 12"/>
          <p:cNvSpPr/>
          <p:nvPr/>
        </p:nvSpPr>
        <p:spPr bwMode="auto">
          <a:xfrm>
            <a:off x="10096673" y="5144791"/>
            <a:ext cx="1044303" cy="503237"/>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59" name="Rectangle 25"/>
          <p:cNvSpPr>
            <a:spLocks noChangeArrowheads="1"/>
          </p:cNvSpPr>
          <p:nvPr/>
        </p:nvSpPr>
        <p:spPr bwMode="auto">
          <a:xfrm>
            <a:off x="10057034" y="5479752"/>
            <a:ext cx="1107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rgbClr val="FFFFFF"/>
                </a:solidFill>
                <a:ea typeface="微软雅黑" panose="020B0503020204020204" pitchFamily="34" charset="-122"/>
              </a:rPr>
              <a:t>互动技巧</a:t>
            </a:r>
            <a:endParaRPr lang="zh-CN" altLang="en-US" sz="1800" b="1" kern="0" dirty="0" smtClean="0">
              <a:solidFill>
                <a:srgbClr val="FFFFFF"/>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节标题">
    <p:spTree>
      <p:nvGrpSpPr>
        <p:cNvPr id="1" name=""/>
        <p:cNvGrpSpPr/>
        <p:nvPr/>
      </p:nvGrpSpPr>
      <p:grpSpPr>
        <a:xfrm>
          <a:off x="0" y="0"/>
          <a:ext cx="0" cy="0"/>
          <a:chOff x="0" y="0"/>
          <a:chExt cx="0" cy="0"/>
        </a:xfrm>
      </p:grpSpPr>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35" name="直接连接符 34"/>
          <p:cNvCxnSpPr/>
          <p:nvPr userDrawn="1"/>
        </p:nvCxnSpPr>
        <p:spPr>
          <a:xfrm>
            <a:off x="1056752" y="1412776"/>
            <a:ext cx="0" cy="5040560"/>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36" name="矩形 35"/>
          <p:cNvSpPr/>
          <p:nvPr userDrawn="1"/>
        </p:nvSpPr>
        <p:spPr>
          <a:xfrm>
            <a:off x="408849" y="1772816"/>
            <a:ext cx="647903" cy="4366066"/>
          </a:xfrm>
          <a:prstGeom prst="rect">
            <a:avLst/>
          </a:prstGeom>
          <a:solidFill>
            <a:srgbClr val="7BC143">
              <a:alpha val="74902"/>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37" name="TextBox 36"/>
          <p:cNvSpPr txBox="1"/>
          <p:nvPr userDrawn="1"/>
        </p:nvSpPr>
        <p:spPr>
          <a:xfrm>
            <a:off x="502826" y="2496765"/>
            <a:ext cx="553998" cy="3642118"/>
          </a:xfrm>
          <a:prstGeom prst="rect">
            <a:avLst/>
          </a:prstGeom>
          <a:noFill/>
        </p:spPr>
        <p:txBody>
          <a:bodyPr vert="eaVert" wrap="squar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展－进入正题，展开培训</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38" name="椭圆 37"/>
          <p:cNvSpPr/>
          <p:nvPr userDrawn="1"/>
        </p:nvSpPr>
        <p:spPr bwMode="auto">
          <a:xfrm>
            <a:off x="480866" y="1916832"/>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3200" b="1" kern="0" noProof="0" dirty="0">
                <a:solidFill>
                  <a:sysClr val="window" lastClr="FFFFFF">
                    <a:lumMod val="50000"/>
                  </a:sysClr>
                </a:solidFill>
                <a:latin typeface="Broadway" panose="04040905080B02020502" pitchFamily="82" charset="0"/>
                <a:ea typeface="微软雅黑" panose="020B0503020204020204" pitchFamily="34" charset="-122"/>
              </a:rPr>
              <a:t>4</a:t>
            </a:r>
            <a:endParaRPr kumimoji="0" lang="zh-CN" alt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cxnSp>
        <p:nvCxnSpPr>
          <p:cNvPr id="39" name="直接连接符 38"/>
          <p:cNvCxnSpPr/>
          <p:nvPr userDrawn="1"/>
        </p:nvCxnSpPr>
        <p:spPr>
          <a:xfrm>
            <a:off x="1056752" y="6453336"/>
            <a:ext cx="1295807" cy="0"/>
          </a:xfrm>
          <a:prstGeom prst="line">
            <a:avLst/>
          </a:prstGeom>
          <a:ln>
            <a:solidFill>
              <a:srgbClr val="92D050"/>
            </a:solidFill>
          </a:ln>
        </p:spPr>
        <p:style>
          <a:lnRef idx="1">
            <a:schemeClr val="accent6"/>
          </a:lnRef>
          <a:fillRef idx="0">
            <a:schemeClr val="accent6"/>
          </a:fillRef>
          <a:effectRef idx="0">
            <a:schemeClr val="accent6"/>
          </a:effectRef>
          <a:fontRef idx="minor">
            <a:schemeClr val="tx1"/>
          </a:fontRef>
        </p:style>
      </p:cxnSp>
      <p:sp>
        <p:nvSpPr>
          <p:cNvPr id="56" name="Freeform 10"/>
          <p:cNvSpPr/>
          <p:nvPr/>
        </p:nvSpPr>
        <p:spPr bwMode="auto">
          <a:xfrm>
            <a:off x="10056996" y="6267152"/>
            <a:ext cx="1133180"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rgbClr val="F68426">
                  <a:alpha val="70000"/>
                </a:srgbClr>
              </a:gs>
              <a:gs pos="100000">
                <a:srgbClr val="800000">
                  <a:alpha val="0"/>
                </a:srgbClr>
              </a:gs>
            </a:gsLst>
            <a:lin ang="5400000" scaled="1"/>
          </a:gradFill>
          <a:ln>
            <a:noFill/>
          </a:ln>
        </p:spPr>
        <p:txBody>
          <a:bodyPr/>
          <a:lstStyle/>
          <a:p>
            <a:pPr lvl="0"/>
            <a:endParaRPr lang="zh-CN" altLang="en-US" sz="1800" kern="0">
              <a:solidFill>
                <a:sysClr val="windowText" lastClr="000000"/>
              </a:solidFill>
              <a:ea typeface="微软雅黑" panose="020B0503020204020204" pitchFamily="34" charset="-122"/>
            </a:endParaRPr>
          </a:p>
        </p:txBody>
      </p:sp>
      <p:sp>
        <p:nvSpPr>
          <p:cNvPr id="57" name="Oval 11"/>
          <p:cNvSpPr>
            <a:spLocks noChangeArrowheads="1"/>
          </p:cNvSpPr>
          <p:nvPr/>
        </p:nvSpPr>
        <p:spPr bwMode="auto">
          <a:xfrm>
            <a:off x="10055409" y="5114627"/>
            <a:ext cx="1128419" cy="1131888"/>
          </a:xfrm>
          <a:prstGeom prst="ellipse">
            <a:avLst/>
          </a:prstGeom>
          <a:solidFill>
            <a:srgbClr val="F68426"/>
          </a:solidFill>
          <a:ln>
            <a:noFill/>
          </a:ln>
        </p:spPr>
        <p:txBody>
          <a:bodyPr/>
          <a:lstStyle/>
          <a:p>
            <a:pPr lvl="0"/>
            <a:endParaRPr lang="zh-CN" altLang="en-US" sz="1800" kern="0">
              <a:solidFill>
                <a:sysClr val="windowText" lastClr="000000"/>
              </a:solidFill>
              <a:ea typeface="微软雅黑" panose="020B0503020204020204" pitchFamily="34" charset="-122"/>
            </a:endParaRPr>
          </a:p>
        </p:txBody>
      </p:sp>
      <p:sp>
        <p:nvSpPr>
          <p:cNvPr id="58" name="Freeform 12"/>
          <p:cNvSpPr/>
          <p:nvPr/>
        </p:nvSpPr>
        <p:spPr bwMode="auto">
          <a:xfrm>
            <a:off x="10096673" y="5144791"/>
            <a:ext cx="1044303" cy="503237"/>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59" name="Rectangle 25"/>
          <p:cNvSpPr>
            <a:spLocks noChangeArrowheads="1"/>
          </p:cNvSpPr>
          <p:nvPr/>
        </p:nvSpPr>
        <p:spPr bwMode="auto">
          <a:xfrm>
            <a:off x="10057034" y="5479752"/>
            <a:ext cx="1107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rgbClr val="FFFFFF"/>
                </a:solidFill>
                <a:ea typeface="微软雅黑" panose="020B0503020204020204" pitchFamily="34" charset="-122"/>
              </a:rPr>
              <a:t>表达技巧</a:t>
            </a:r>
            <a:endParaRPr kumimoji="0" lang="zh-CN" altLang="en-US" sz="1800" b="1" i="0" u="none" strike="noStrike" kern="0" cap="none" spc="0" normalizeH="0" baseline="0" noProof="0" dirty="0">
              <a:ln>
                <a:noFill/>
              </a:ln>
              <a:solidFill>
                <a:srgbClr val="FFFFFF"/>
              </a:solidFill>
              <a:effectLst/>
              <a:uLnTx/>
              <a:uFillTx/>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节标题">
    <p:spTree>
      <p:nvGrpSpPr>
        <p:cNvPr id="1" name=""/>
        <p:cNvGrpSpPr/>
        <p:nvPr/>
      </p:nvGrpSpPr>
      <p:grpSpPr>
        <a:xfrm>
          <a:off x="0" y="0"/>
          <a:ext cx="0" cy="0"/>
          <a:chOff x="0" y="0"/>
          <a:chExt cx="0" cy="0"/>
        </a:xfrm>
      </p:grpSpPr>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35" name="直接连接符 34"/>
          <p:cNvCxnSpPr/>
          <p:nvPr userDrawn="1"/>
        </p:nvCxnSpPr>
        <p:spPr>
          <a:xfrm>
            <a:off x="1056752" y="1412776"/>
            <a:ext cx="0" cy="5040560"/>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36" name="矩形 35"/>
          <p:cNvSpPr/>
          <p:nvPr userDrawn="1"/>
        </p:nvSpPr>
        <p:spPr>
          <a:xfrm>
            <a:off x="408849" y="1772816"/>
            <a:ext cx="647903" cy="4366066"/>
          </a:xfrm>
          <a:prstGeom prst="rect">
            <a:avLst/>
          </a:prstGeom>
          <a:solidFill>
            <a:srgbClr val="7BC143">
              <a:alpha val="74902"/>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37" name="TextBox 36"/>
          <p:cNvSpPr txBox="1"/>
          <p:nvPr userDrawn="1"/>
        </p:nvSpPr>
        <p:spPr>
          <a:xfrm>
            <a:off x="502826" y="2496765"/>
            <a:ext cx="553998" cy="3642118"/>
          </a:xfrm>
          <a:prstGeom prst="rect">
            <a:avLst/>
          </a:prstGeom>
          <a:noFill/>
        </p:spPr>
        <p:txBody>
          <a:bodyPr vert="eaVert" wrap="squar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展－进入正题，展开培训</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38" name="椭圆 37"/>
          <p:cNvSpPr/>
          <p:nvPr userDrawn="1"/>
        </p:nvSpPr>
        <p:spPr bwMode="auto">
          <a:xfrm>
            <a:off x="480866" y="1916832"/>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3200" b="1" kern="0" noProof="0" dirty="0">
                <a:solidFill>
                  <a:sysClr val="window" lastClr="FFFFFF">
                    <a:lumMod val="50000"/>
                  </a:sysClr>
                </a:solidFill>
                <a:latin typeface="Broadway" panose="04040905080B02020502" pitchFamily="82" charset="0"/>
                <a:ea typeface="微软雅黑" panose="020B0503020204020204" pitchFamily="34" charset="-122"/>
              </a:rPr>
              <a:t>4</a:t>
            </a:r>
            <a:endParaRPr kumimoji="0" lang="zh-CN" alt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cxnSp>
        <p:nvCxnSpPr>
          <p:cNvPr id="39" name="直接连接符 38"/>
          <p:cNvCxnSpPr/>
          <p:nvPr userDrawn="1"/>
        </p:nvCxnSpPr>
        <p:spPr>
          <a:xfrm>
            <a:off x="1056752" y="6453336"/>
            <a:ext cx="1295807" cy="0"/>
          </a:xfrm>
          <a:prstGeom prst="line">
            <a:avLst/>
          </a:prstGeom>
          <a:ln>
            <a:solidFill>
              <a:srgbClr val="92D050"/>
            </a:solidFill>
          </a:ln>
        </p:spPr>
        <p:style>
          <a:lnRef idx="1">
            <a:schemeClr val="accent6"/>
          </a:lnRef>
          <a:fillRef idx="0">
            <a:schemeClr val="accent6"/>
          </a:fillRef>
          <a:effectRef idx="0">
            <a:schemeClr val="accent6"/>
          </a:effectRef>
          <a:fontRef idx="minor">
            <a:schemeClr val="tx1"/>
          </a:fontRef>
        </p:style>
      </p:cxnSp>
      <p:sp>
        <p:nvSpPr>
          <p:cNvPr id="56" name="Freeform 10"/>
          <p:cNvSpPr/>
          <p:nvPr/>
        </p:nvSpPr>
        <p:spPr bwMode="auto">
          <a:xfrm>
            <a:off x="10056996" y="6267152"/>
            <a:ext cx="1133180"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rgbClr val="F68426">
                  <a:alpha val="70000"/>
                </a:srgbClr>
              </a:gs>
              <a:gs pos="100000">
                <a:srgbClr val="800000">
                  <a:alpha val="0"/>
                </a:srgbClr>
              </a:gs>
            </a:gsLst>
            <a:lin ang="5400000" scaled="1"/>
          </a:gradFill>
          <a:ln>
            <a:noFill/>
          </a:ln>
        </p:spPr>
        <p:txBody>
          <a:bodyPr/>
          <a:lstStyle/>
          <a:p>
            <a:pPr lvl="0"/>
            <a:endParaRPr lang="zh-CN" altLang="en-US" sz="1800" kern="0">
              <a:solidFill>
                <a:sysClr val="windowText" lastClr="000000"/>
              </a:solidFill>
              <a:ea typeface="微软雅黑" panose="020B0503020204020204" pitchFamily="34" charset="-122"/>
            </a:endParaRPr>
          </a:p>
        </p:txBody>
      </p:sp>
      <p:sp>
        <p:nvSpPr>
          <p:cNvPr id="57" name="Oval 11"/>
          <p:cNvSpPr>
            <a:spLocks noChangeArrowheads="1"/>
          </p:cNvSpPr>
          <p:nvPr/>
        </p:nvSpPr>
        <p:spPr bwMode="auto">
          <a:xfrm>
            <a:off x="10055409" y="5114627"/>
            <a:ext cx="1128419" cy="1131888"/>
          </a:xfrm>
          <a:prstGeom prst="ellipse">
            <a:avLst/>
          </a:prstGeom>
          <a:solidFill>
            <a:srgbClr val="F68426"/>
          </a:solidFill>
          <a:ln>
            <a:noFill/>
          </a:ln>
        </p:spPr>
        <p:txBody>
          <a:bodyPr/>
          <a:lstStyle/>
          <a:p>
            <a:pPr lvl="0"/>
            <a:endParaRPr lang="zh-CN" altLang="en-US" sz="1800" kern="0">
              <a:solidFill>
                <a:sysClr val="windowText" lastClr="000000"/>
              </a:solidFill>
              <a:ea typeface="微软雅黑" panose="020B0503020204020204" pitchFamily="34" charset="-122"/>
            </a:endParaRPr>
          </a:p>
        </p:txBody>
      </p:sp>
      <p:sp>
        <p:nvSpPr>
          <p:cNvPr id="58" name="Freeform 12"/>
          <p:cNvSpPr/>
          <p:nvPr/>
        </p:nvSpPr>
        <p:spPr bwMode="auto">
          <a:xfrm>
            <a:off x="10096673" y="5144791"/>
            <a:ext cx="1044303" cy="503237"/>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59" name="Rectangle 25"/>
          <p:cNvSpPr>
            <a:spLocks noChangeArrowheads="1"/>
          </p:cNvSpPr>
          <p:nvPr/>
        </p:nvSpPr>
        <p:spPr bwMode="auto">
          <a:xfrm>
            <a:off x="10057034" y="5479752"/>
            <a:ext cx="1107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rgbClr val="FFFFFF"/>
                </a:solidFill>
                <a:ea typeface="微软雅黑" panose="020B0503020204020204" pitchFamily="34" charset="-122"/>
              </a:rPr>
              <a:t>表达技巧</a:t>
            </a:r>
            <a:endParaRPr kumimoji="0" lang="zh-CN" altLang="en-US" sz="1800" b="1" i="0" u="none" strike="noStrike" kern="0" cap="none" spc="0" normalizeH="0" baseline="0" noProof="0" dirty="0">
              <a:ln>
                <a:noFill/>
              </a:ln>
              <a:solidFill>
                <a:srgbClr val="FFFFFF"/>
              </a:solidFill>
              <a:effectLst/>
              <a:uLnTx/>
              <a:uFillTx/>
              <a:ea typeface="微软雅黑" panose="020B0503020204020204" pitchFamily="34" charset="-122"/>
            </a:endParaRPr>
          </a:p>
        </p:txBody>
      </p:sp>
      <p:sp>
        <p:nvSpPr>
          <p:cNvPr id="26" name="AutoShape 2"/>
          <p:cNvSpPr>
            <a:spLocks noChangeArrowheads="1"/>
          </p:cNvSpPr>
          <p:nvPr userDrawn="1"/>
        </p:nvSpPr>
        <p:spPr bwMode="auto">
          <a:xfrm>
            <a:off x="9894318" y="4181202"/>
            <a:ext cx="1433139" cy="831974"/>
          </a:xfrm>
          <a:prstGeom prst="downArrowCallout">
            <a:avLst>
              <a:gd name="adj1" fmla="val 49880"/>
              <a:gd name="adj2" fmla="val 24940"/>
              <a:gd name="adj3" fmla="val 15258"/>
              <a:gd name="adj4" fmla="val 88880"/>
            </a:avLst>
          </a:prstGeom>
          <a:gradFill rotWithShape="1">
            <a:gsLst>
              <a:gs pos="0">
                <a:srgbClr val="FFFFFF"/>
              </a:gs>
              <a:gs pos="100000">
                <a:srgbClr val="D8D8D8"/>
              </a:gs>
            </a:gsLst>
            <a:lin ang="5400000" scaled="1"/>
          </a:gradFill>
          <a:ln>
            <a:noFill/>
          </a:ln>
          <a:effectLst>
            <a:prstShdw prst="shdw17" dist="17961" dir="13500000">
              <a:srgbClr val="999999"/>
            </a:prstShdw>
          </a:effectLst>
          <a:extLst>
            <a:ext uri="{91240B29-F687-4F45-9708-019B960494DF}">
              <a14:hiddenLine xmlns:a14="http://schemas.microsoft.com/office/drawing/2010/main" w="6350">
                <a:solidFill>
                  <a:srgbClr val="000000"/>
                </a:solidFill>
                <a:miter lim="800000"/>
                <a:headEnd/>
                <a:tailEnd/>
              </a14:hiddenLine>
            </a:ext>
          </a:extLst>
        </p:spPr>
        <p:txBody>
          <a:bodyPr wrap="none" anchor="ctr"/>
          <a:lstStyle/>
          <a:p>
            <a:pPr marL="342900" indent="-342900">
              <a:lnSpc>
                <a:spcPct val="120000"/>
              </a:lnSpc>
              <a:spcBef>
                <a:spcPct val="20000"/>
              </a:spcBef>
              <a:buClr>
                <a:srgbClr val="E1B40C"/>
              </a:buClr>
              <a:buFont typeface="Wingdings" panose="05000000000000000000" pitchFamily="2" charset="2"/>
              <a:buNone/>
            </a:pPr>
            <a:r>
              <a:rPr lang="en-US" altLang="zh-CN" sz="1600" b="1" dirty="0" smtClean="0">
                <a:solidFill>
                  <a:srgbClr val="F68426"/>
                </a:solidFill>
                <a:latin typeface="微软雅黑" panose="020B0503020204020204" pitchFamily="34" charset="-122"/>
                <a:ea typeface="微软雅黑" panose="020B0503020204020204" pitchFamily="34" charset="-122"/>
              </a:rPr>
              <a:t>2</a:t>
            </a:r>
            <a:r>
              <a:rPr lang="zh-CN" altLang="en-US" sz="1600" b="1" dirty="0" smtClean="0">
                <a:solidFill>
                  <a:srgbClr val="F68426"/>
                </a:solidFill>
                <a:latin typeface="微软雅黑" panose="020B0503020204020204" pitchFamily="34" charset="-122"/>
                <a:ea typeface="微软雅黑" panose="020B0503020204020204" pitchFamily="34" charset="-122"/>
              </a:rPr>
              <a:t>）身体语言</a:t>
            </a:r>
            <a:endParaRPr lang="zh-CN" altLang="en-US" sz="1600" b="1" dirty="0">
              <a:solidFill>
                <a:srgbClr val="F6842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节标题">
    <p:spTree>
      <p:nvGrpSpPr>
        <p:cNvPr id="1" name=""/>
        <p:cNvGrpSpPr/>
        <p:nvPr/>
      </p:nvGrpSpPr>
      <p:grpSpPr>
        <a:xfrm>
          <a:off x="0" y="0"/>
          <a:ext cx="0" cy="0"/>
          <a:chOff x="0" y="0"/>
          <a:chExt cx="0" cy="0"/>
        </a:xfrm>
      </p:grpSpPr>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35" name="直接连接符 34"/>
          <p:cNvCxnSpPr/>
          <p:nvPr userDrawn="1"/>
        </p:nvCxnSpPr>
        <p:spPr>
          <a:xfrm>
            <a:off x="1056752" y="1412776"/>
            <a:ext cx="0" cy="5040560"/>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36" name="矩形 35"/>
          <p:cNvSpPr/>
          <p:nvPr userDrawn="1"/>
        </p:nvSpPr>
        <p:spPr>
          <a:xfrm>
            <a:off x="408849" y="1772816"/>
            <a:ext cx="647903" cy="4366066"/>
          </a:xfrm>
          <a:prstGeom prst="rect">
            <a:avLst/>
          </a:prstGeom>
          <a:solidFill>
            <a:srgbClr val="7BC143">
              <a:alpha val="74902"/>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37" name="TextBox 36"/>
          <p:cNvSpPr txBox="1"/>
          <p:nvPr userDrawn="1"/>
        </p:nvSpPr>
        <p:spPr>
          <a:xfrm>
            <a:off x="502826" y="2496765"/>
            <a:ext cx="553998" cy="3642118"/>
          </a:xfrm>
          <a:prstGeom prst="rect">
            <a:avLst/>
          </a:prstGeom>
          <a:noFill/>
        </p:spPr>
        <p:txBody>
          <a:bodyPr vert="eaVert" wrap="squar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展－进入正题，展开培训</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38" name="椭圆 37"/>
          <p:cNvSpPr/>
          <p:nvPr userDrawn="1"/>
        </p:nvSpPr>
        <p:spPr bwMode="auto">
          <a:xfrm>
            <a:off x="480866" y="1916832"/>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3200" b="1" kern="0" noProof="0" dirty="0">
                <a:solidFill>
                  <a:sysClr val="window" lastClr="FFFFFF">
                    <a:lumMod val="50000"/>
                  </a:sysClr>
                </a:solidFill>
                <a:latin typeface="Broadway" panose="04040905080B02020502" pitchFamily="82" charset="0"/>
                <a:ea typeface="微软雅黑" panose="020B0503020204020204" pitchFamily="34" charset="-122"/>
              </a:rPr>
              <a:t>4</a:t>
            </a:r>
            <a:endParaRPr kumimoji="0" lang="zh-CN" alt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cxnSp>
        <p:nvCxnSpPr>
          <p:cNvPr id="39" name="直接连接符 38"/>
          <p:cNvCxnSpPr/>
          <p:nvPr userDrawn="1"/>
        </p:nvCxnSpPr>
        <p:spPr>
          <a:xfrm>
            <a:off x="1056752" y="6453336"/>
            <a:ext cx="1295807" cy="0"/>
          </a:xfrm>
          <a:prstGeom prst="line">
            <a:avLst/>
          </a:prstGeom>
          <a:ln>
            <a:solidFill>
              <a:srgbClr val="92D050"/>
            </a:solidFill>
          </a:ln>
        </p:spPr>
        <p:style>
          <a:lnRef idx="1">
            <a:schemeClr val="accent6"/>
          </a:lnRef>
          <a:fillRef idx="0">
            <a:schemeClr val="accent6"/>
          </a:fillRef>
          <a:effectRef idx="0">
            <a:schemeClr val="accent6"/>
          </a:effectRef>
          <a:fontRef idx="minor">
            <a:schemeClr val="tx1"/>
          </a:fontRef>
        </p:style>
      </p:cxnSp>
      <p:sp>
        <p:nvSpPr>
          <p:cNvPr id="56" name="Freeform 10"/>
          <p:cNvSpPr/>
          <p:nvPr/>
        </p:nvSpPr>
        <p:spPr bwMode="auto">
          <a:xfrm>
            <a:off x="10056996" y="6267152"/>
            <a:ext cx="1133180"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rgbClr val="7BC143">
                  <a:alpha val="70000"/>
                </a:srgbClr>
              </a:gs>
              <a:gs pos="100000">
                <a:srgbClr val="800000">
                  <a:alpha val="0"/>
                </a:srgbClr>
              </a:gs>
            </a:gsLst>
            <a:lin ang="5400000" scaled="1"/>
          </a:gradFill>
          <a:ln>
            <a:noFill/>
          </a:ln>
        </p:spPr>
        <p:txBody>
          <a:bodyPr/>
          <a:lstStyle/>
          <a:p>
            <a:endParaRPr lang="zh-CN" altLang="en-US" sz="1800" kern="0">
              <a:solidFill>
                <a:sysClr val="windowText" lastClr="000000"/>
              </a:solidFill>
              <a:ea typeface="微软雅黑" panose="020B0503020204020204" pitchFamily="34" charset="-122"/>
            </a:endParaRPr>
          </a:p>
        </p:txBody>
      </p:sp>
      <p:sp>
        <p:nvSpPr>
          <p:cNvPr id="57" name="Oval 11"/>
          <p:cNvSpPr>
            <a:spLocks noChangeArrowheads="1"/>
          </p:cNvSpPr>
          <p:nvPr/>
        </p:nvSpPr>
        <p:spPr bwMode="auto">
          <a:xfrm>
            <a:off x="10055409" y="5114627"/>
            <a:ext cx="1128419" cy="1131888"/>
          </a:xfrm>
          <a:prstGeom prst="ellipse">
            <a:avLst/>
          </a:prstGeom>
          <a:solidFill>
            <a:srgbClr val="7BC143"/>
          </a:solidFill>
          <a:ln>
            <a:noFill/>
          </a:ln>
        </p:spPr>
        <p:txBody>
          <a:bodyPr/>
          <a:lstStyle/>
          <a:p>
            <a:endParaRPr lang="zh-CN" altLang="en-US" sz="1800" kern="0">
              <a:solidFill>
                <a:sysClr val="windowText" lastClr="000000"/>
              </a:solidFill>
              <a:ea typeface="微软雅黑" panose="020B0503020204020204" pitchFamily="34" charset="-122"/>
            </a:endParaRPr>
          </a:p>
        </p:txBody>
      </p:sp>
      <p:sp>
        <p:nvSpPr>
          <p:cNvPr id="58" name="Freeform 12"/>
          <p:cNvSpPr/>
          <p:nvPr/>
        </p:nvSpPr>
        <p:spPr bwMode="auto">
          <a:xfrm>
            <a:off x="10096673" y="5144791"/>
            <a:ext cx="1044303" cy="503237"/>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59" name="Rectangle 25"/>
          <p:cNvSpPr>
            <a:spLocks noChangeArrowheads="1"/>
          </p:cNvSpPr>
          <p:nvPr/>
        </p:nvSpPr>
        <p:spPr bwMode="auto">
          <a:xfrm>
            <a:off x="10057034" y="5479752"/>
            <a:ext cx="1107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rgbClr val="FFFFFF"/>
                </a:solidFill>
                <a:ea typeface="微软雅黑" panose="020B0503020204020204" pitchFamily="34" charset="-122"/>
              </a:rPr>
              <a:t>论述技巧</a:t>
            </a:r>
            <a:endParaRPr lang="zh-CN" altLang="en-US" sz="1800" b="1" kern="0" dirty="0" smtClean="0">
              <a:solidFill>
                <a:srgbClr val="FFFFFF"/>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节标题">
    <p:spTree>
      <p:nvGrpSpPr>
        <p:cNvPr id="1" name=""/>
        <p:cNvGrpSpPr/>
        <p:nvPr/>
      </p:nvGrpSpPr>
      <p:grpSpPr>
        <a:xfrm>
          <a:off x="0" y="0"/>
          <a:ext cx="0" cy="0"/>
          <a:chOff x="0" y="0"/>
          <a:chExt cx="0" cy="0"/>
        </a:xfrm>
      </p:grpSpPr>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35" name="直接连接符 34"/>
          <p:cNvCxnSpPr/>
          <p:nvPr userDrawn="1"/>
        </p:nvCxnSpPr>
        <p:spPr>
          <a:xfrm>
            <a:off x="1056752" y="1412776"/>
            <a:ext cx="0" cy="5040560"/>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36" name="矩形 35"/>
          <p:cNvSpPr/>
          <p:nvPr userDrawn="1"/>
        </p:nvSpPr>
        <p:spPr>
          <a:xfrm>
            <a:off x="408849" y="1772816"/>
            <a:ext cx="647903" cy="4366066"/>
          </a:xfrm>
          <a:prstGeom prst="rect">
            <a:avLst/>
          </a:prstGeom>
          <a:solidFill>
            <a:srgbClr val="7BC143">
              <a:alpha val="74902"/>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37" name="TextBox 36"/>
          <p:cNvSpPr txBox="1"/>
          <p:nvPr userDrawn="1"/>
        </p:nvSpPr>
        <p:spPr>
          <a:xfrm>
            <a:off x="502826" y="2496765"/>
            <a:ext cx="553998" cy="3642118"/>
          </a:xfrm>
          <a:prstGeom prst="rect">
            <a:avLst/>
          </a:prstGeom>
          <a:noFill/>
        </p:spPr>
        <p:txBody>
          <a:bodyPr vert="eaVert" wrap="squar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展－进入正题，展开培训</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38" name="椭圆 37"/>
          <p:cNvSpPr/>
          <p:nvPr userDrawn="1"/>
        </p:nvSpPr>
        <p:spPr bwMode="auto">
          <a:xfrm>
            <a:off x="480866" y="1916832"/>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3200" b="1" kern="0" noProof="0" dirty="0">
                <a:solidFill>
                  <a:sysClr val="window" lastClr="FFFFFF">
                    <a:lumMod val="50000"/>
                  </a:sysClr>
                </a:solidFill>
                <a:latin typeface="Broadway" panose="04040905080B02020502" pitchFamily="82" charset="0"/>
                <a:ea typeface="微软雅黑" panose="020B0503020204020204" pitchFamily="34" charset="-122"/>
              </a:rPr>
              <a:t>4</a:t>
            </a:r>
            <a:endParaRPr kumimoji="0" lang="zh-CN" alt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cxnSp>
        <p:nvCxnSpPr>
          <p:cNvPr id="39" name="直接连接符 38"/>
          <p:cNvCxnSpPr/>
          <p:nvPr userDrawn="1"/>
        </p:nvCxnSpPr>
        <p:spPr>
          <a:xfrm>
            <a:off x="1056752" y="6453336"/>
            <a:ext cx="1295807" cy="0"/>
          </a:xfrm>
          <a:prstGeom prst="line">
            <a:avLst/>
          </a:prstGeom>
          <a:ln>
            <a:solidFill>
              <a:srgbClr val="92D050"/>
            </a:solidFill>
          </a:ln>
        </p:spPr>
        <p:style>
          <a:lnRef idx="1">
            <a:schemeClr val="accent6"/>
          </a:lnRef>
          <a:fillRef idx="0">
            <a:schemeClr val="accent6"/>
          </a:fillRef>
          <a:effectRef idx="0">
            <a:schemeClr val="accent6"/>
          </a:effectRef>
          <a:fontRef idx="minor">
            <a:schemeClr val="tx1"/>
          </a:fontRef>
        </p:style>
      </p:cxnSp>
      <p:sp>
        <p:nvSpPr>
          <p:cNvPr id="56" name="Freeform 10"/>
          <p:cNvSpPr/>
          <p:nvPr/>
        </p:nvSpPr>
        <p:spPr bwMode="auto">
          <a:xfrm>
            <a:off x="10056996" y="6267152"/>
            <a:ext cx="1133180"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rgbClr val="00B0F0">
                  <a:alpha val="70000"/>
                </a:srgbClr>
              </a:gs>
              <a:gs pos="100000">
                <a:srgbClr val="800000">
                  <a:alpha val="0"/>
                </a:srgbClr>
              </a:gs>
            </a:gsLst>
            <a:lin ang="5400000" scaled="1"/>
          </a:gradFill>
          <a:ln>
            <a:noFill/>
          </a:ln>
        </p:spPr>
        <p:txBody>
          <a:bodyPr/>
          <a:lstStyle/>
          <a:p>
            <a:pPr lvl="0"/>
            <a:endParaRPr lang="zh-CN" altLang="en-US" sz="1800" kern="0">
              <a:solidFill>
                <a:sysClr val="windowText" lastClr="000000"/>
              </a:solidFill>
              <a:ea typeface="微软雅黑" panose="020B0503020204020204" pitchFamily="34" charset="-122"/>
            </a:endParaRPr>
          </a:p>
        </p:txBody>
      </p:sp>
      <p:sp>
        <p:nvSpPr>
          <p:cNvPr id="57" name="Oval 11"/>
          <p:cNvSpPr>
            <a:spLocks noChangeArrowheads="1"/>
          </p:cNvSpPr>
          <p:nvPr/>
        </p:nvSpPr>
        <p:spPr bwMode="auto">
          <a:xfrm>
            <a:off x="10055409" y="5114627"/>
            <a:ext cx="1128419" cy="1131888"/>
          </a:xfrm>
          <a:prstGeom prst="ellipse">
            <a:avLst/>
          </a:prstGeom>
          <a:solidFill>
            <a:srgbClr val="00B0F0"/>
          </a:solidFill>
          <a:ln>
            <a:noFill/>
          </a:ln>
        </p:spPr>
        <p:txBody>
          <a:bodyPr/>
          <a:lstStyle/>
          <a:p>
            <a:pPr lvl="0"/>
            <a:endParaRPr lang="zh-CN" altLang="en-US" sz="1800" kern="0">
              <a:solidFill>
                <a:sysClr val="windowText" lastClr="000000"/>
              </a:solidFill>
              <a:ea typeface="微软雅黑" panose="020B0503020204020204" pitchFamily="34" charset="-122"/>
            </a:endParaRPr>
          </a:p>
        </p:txBody>
      </p:sp>
      <p:sp>
        <p:nvSpPr>
          <p:cNvPr id="58" name="Freeform 12"/>
          <p:cNvSpPr/>
          <p:nvPr/>
        </p:nvSpPr>
        <p:spPr bwMode="auto">
          <a:xfrm>
            <a:off x="10096673" y="5144791"/>
            <a:ext cx="1044303" cy="503237"/>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59" name="Rectangle 25"/>
          <p:cNvSpPr>
            <a:spLocks noChangeArrowheads="1"/>
          </p:cNvSpPr>
          <p:nvPr/>
        </p:nvSpPr>
        <p:spPr bwMode="auto">
          <a:xfrm>
            <a:off x="10057034" y="5479752"/>
            <a:ext cx="1107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rgbClr val="FFFFFF"/>
                </a:solidFill>
                <a:ea typeface="微软雅黑" panose="020B0503020204020204" pitchFamily="34" charset="-122"/>
              </a:rPr>
              <a:t>控场技巧</a:t>
            </a:r>
            <a:endParaRPr lang="zh-CN" altLang="en-US" sz="1800" b="1" kern="0" dirty="0" smtClean="0">
              <a:solidFill>
                <a:srgbClr val="FFFFFF"/>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节标题">
    <p:spTree>
      <p:nvGrpSpPr>
        <p:cNvPr id="1" name=""/>
        <p:cNvGrpSpPr/>
        <p:nvPr/>
      </p:nvGrpSpPr>
      <p:grpSpPr>
        <a:xfrm>
          <a:off x="0" y="0"/>
          <a:ext cx="0" cy="0"/>
          <a:chOff x="0" y="0"/>
          <a:chExt cx="0" cy="0"/>
        </a:xfrm>
      </p:grpSpPr>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35" name="直接连接符 34"/>
          <p:cNvCxnSpPr/>
          <p:nvPr userDrawn="1"/>
        </p:nvCxnSpPr>
        <p:spPr>
          <a:xfrm>
            <a:off x="1056752" y="1412776"/>
            <a:ext cx="0" cy="5040560"/>
          </a:xfrm>
          <a:prstGeom prst="line">
            <a:avLst/>
          </a:prstGeom>
          <a:ln>
            <a:solidFill>
              <a:srgbClr val="92D050"/>
            </a:solidFill>
          </a:ln>
        </p:spPr>
        <p:style>
          <a:lnRef idx="1">
            <a:schemeClr val="accent3"/>
          </a:lnRef>
          <a:fillRef idx="0">
            <a:schemeClr val="accent3"/>
          </a:fillRef>
          <a:effectRef idx="0">
            <a:schemeClr val="accent3"/>
          </a:effectRef>
          <a:fontRef idx="minor">
            <a:schemeClr val="tx1"/>
          </a:fontRef>
        </p:style>
      </p:cxnSp>
      <p:sp>
        <p:nvSpPr>
          <p:cNvPr id="36" name="矩形 35"/>
          <p:cNvSpPr/>
          <p:nvPr userDrawn="1"/>
        </p:nvSpPr>
        <p:spPr>
          <a:xfrm>
            <a:off x="408849" y="1772816"/>
            <a:ext cx="647903" cy="4366066"/>
          </a:xfrm>
          <a:prstGeom prst="rect">
            <a:avLst/>
          </a:prstGeom>
          <a:solidFill>
            <a:srgbClr val="7BC143">
              <a:alpha val="74902"/>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37" name="TextBox 36"/>
          <p:cNvSpPr txBox="1"/>
          <p:nvPr userDrawn="1"/>
        </p:nvSpPr>
        <p:spPr>
          <a:xfrm>
            <a:off x="502826" y="2496765"/>
            <a:ext cx="553998" cy="3642118"/>
          </a:xfrm>
          <a:prstGeom prst="rect">
            <a:avLst/>
          </a:prstGeom>
          <a:noFill/>
        </p:spPr>
        <p:txBody>
          <a:bodyPr vert="eaVert" wrap="squar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展－进入正题，展开培训</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38" name="椭圆 37"/>
          <p:cNvSpPr/>
          <p:nvPr userDrawn="1"/>
        </p:nvSpPr>
        <p:spPr bwMode="auto">
          <a:xfrm>
            <a:off x="480866" y="1916832"/>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lang="en-US" altLang="zh-CN" sz="3200" b="1" kern="0" noProof="0" dirty="0">
                <a:solidFill>
                  <a:sysClr val="window" lastClr="FFFFFF">
                    <a:lumMod val="50000"/>
                  </a:sysClr>
                </a:solidFill>
                <a:latin typeface="Broadway" panose="04040905080B02020502" pitchFamily="82" charset="0"/>
                <a:ea typeface="微软雅黑" panose="020B0503020204020204" pitchFamily="34" charset="-122"/>
              </a:rPr>
              <a:t>4</a:t>
            </a:r>
            <a:endParaRPr kumimoji="0" lang="zh-CN" alt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cxnSp>
        <p:nvCxnSpPr>
          <p:cNvPr id="39" name="直接连接符 38"/>
          <p:cNvCxnSpPr/>
          <p:nvPr userDrawn="1"/>
        </p:nvCxnSpPr>
        <p:spPr>
          <a:xfrm>
            <a:off x="1056752" y="6453336"/>
            <a:ext cx="1295807" cy="0"/>
          </a:xfrm>
          <a:prstGeom prst="line">
            <a:avLst/>
          </a:prstGeom>
          <a:ln>
            <a:solidFill>
              <a:srgbClr val="92D050"/>
            </a:solidFill>
          </a:ln>
        </p:spPr>
        <p:style>
          <a:lnRef idx="1">
            <a:schemeClr val="accent6"/>
          </a:lnRef>
          <a:fillRef idx="0">
            <a:schemeClr val="accent6"/>
          </a:fillRef>
          <a:effectRef idx="0">
            <a:schemeClr val="accent6"/>
          </a:effectRef>
          <a:fontRef idx="minor">
            <a:schemeClr val="tx1"/>
          </a:fontRef>
        </p:style>
      </p:cxnSp>
      <p:sp>
        <p:nvSpPr>
          <p:cNvPr id="56" name="Freeform 10"/>
          <p:cNvSpPr/>
          <p:nvPr/>
        </p:nvSpPr>
        <p:spPr bwMode="auto">
          <a:xfrm>
            <a:off x="10056996" y="6267152"/>
            <a:ext cx="1133180" cy="330200"/>
          </a:xfrm>
          <a:custGeom>
            <a:avLst/>
            <a:gdLst>
              <a:gd name="T0" fmla="*/ 563 w 1126"/>
              <a:gd name="T1" fmla="*/ 0 h 327"/>
              <a:gd name="T2" fmla="*/ 0 w 1126"/>
              <a:gd name="T3" fmla="*/ 327 h 327"/>
              <a:gd name="T4" fmla="*/ 1126 w 1126"/>
              <a:gd name="T5" fmla="*/ 327 h 327"/>
              <a:gd name="T6" fmla="*/ 563 w 1126"/>
              <a:gd name="T7" fmla="*/ 0 h 327"/>
              <a:gd name="T8" fmla="*/ 0 60000 65536"/>
              <a:gd name="T9" fmla="*/ 0 60000 65536"/>
              <a:gd name="T10" fmla="*/ 0 60000 65536"/>
              <a:gd name="T11" fmla="*/ 0 60000 65536"/>
              <a:gd name="T12" fmla="*/ 0 w 1126"/>
              <a:gd name="T13" fmla="*/ 0 h 327"/>
              <a:gd name="T14" fmla="*/ 1126 w 1126"/>
              <a:gd name="T15" fmla="*/ 327 h 327"/>
            </a:gdLst>
            <a:ahLst/>
            <a:cxnLst>
              <a:cxn ang="T8">
                <a:pos x="T0" y="T1"/>
              </a:cxn>
              <a:cxn ang="T9">
                <a:pos x="T2" y="T3"/>
              </a:cxn>
              <a:cxn ang="T10">
                <a:pos x="T4" y="T5"/>
              </a:cxn>
              <a:cxn ang="T11">
                <a:pos x="T6" y="T7"/>
              </a:cxn>
            </a:cxnLst>
            <a:rect l="T12" t="T13" r="T14" b="T15"/>
            <a:pathLst>
              <a:path w="1126" h="327">
                <a:moveTo>
                  <a:pt x="563" y="0"/>
                </a:moveTo>
                <a:cubicBezTo>
                  <a:pt x="322" y="0"/>
                  <a:pt x="112" y="132"/>
                  <a:pt x="0" y="327"/>
                </a:cubicBezTo>
                <a:cubicBezTo>
                  <a:pt x="1126" y="327"/>
                  <a:pt x="1126" y="327"/>
                  <a:pt x="1126" y="327"/>
                </a:cubicBezTo>
                <a:cubicBezTo>
                  <a:pt x="1014" y="132"/>
                  <a:pt x="804" y="0"/>
                  <a:pt x="563" y="0"/>
                </a:cubicBezTo>
                <a:close/>
              </a:path>
            </a:pathLst>
          </a:custGeom>
          <a:gradFill rotWithShape="1">
            <a:gsLst>
              <a:gs pos="0">
                <a:srgbClr val="0070C0">
                  <a:alpha val="70000"/>
                </a:srgbClr>
              </a:gs>
              <a:gs pos="100000">
                <a:srgbClr val="800000">
                  <a:alpha val="0"/>
                </a:srgbClr>
              </a:gs>
            </a:gsLst>
            <a:lin ang="5400000" scaled="1"/>
          </a:gradFill>
          <a:ln>
            <a:noFill/>
          </a:ln>
        </p:spPr>
        <p:txBody>
          <a:bodyPr/>
          <a:lstStyle/>
          <a:p>
            <a:pPr lvl="0"/>
            <a:endParaRPr lang="zh-CN" altLang="en-US" sz="1800" kern="0">
              <a:solidFill>
                <a:sysClr val="windowText" lastClr="000000"/>
              </a:solidFill>
              <a:ea typeface="微软雅黑" panose="020B0503020204020204" pitchFamily="34" charset="-122"/>
            </a:endParaRPr>
          </a:p>
        </p:txBody>
      </p:sp>
      <p:sp>
        <p:nvSpPr>
          <p:cNvPr id="57" name="Oval 11"/>
          <p:cNvSpPr>
            <a:spLocks noChangeArrowheads="1"/>
          </p:cNvSpPr>
          <p:nvPr/>
        </p:nvSpPr>
        <p:spPr bwMode="auto">
          <a:xfrm>
            <a:off x="10055409" y="5114627"/>
            <a:ext cx="1128419" cy="1131888"/>
          </a:xfrm>
          <a:prstGeom prst="ellipse">
            <a:avLst/>
          </a:prstGeom>
          <a:solidFill>
            <a:srgbClr val="0070C0"/>
          </a:solidFill>
          <a:ln>
            <a:noFill/>
          </a:ln>
        </p:spPr>
        <p:txBody>
          <a:bodyPr/>
          <a:lstStyle/>
          <a:p>
            <a:pPr lvl="0"/>
            <a:endParaRPr lang="zh-CN" altLang="en-US" sz="1800" kern="0">
              <a:solidFill>
                <a:sysClr val="windowText" lastClr="000000"/>
              </a:solidFill>
              <a:ea typeface="微软雅黑" panose="020B0503020204020204" pitchFamily="34" charset="-122"/>
            </a:endParaRPr>
          </a:p>
        </p:txBody>
      </p:sp>
      <p:sp>
        <p:nvSpPr>
          <p:cNvPr id="58" name="Freeform 12"/>
          <p:cNvSpPr/>
          <p:nvPr/>
        </p:nvSpPr>
        <p:spPr bwMode="auto">
          <a:xfrm>
            <a:off x="10096673" y="5144791"/>
            <a:ext cx="1044303" cy="503237"/>
          </a:xfrm>
          <a:custGeom>
            <a:avLst/>
            <a:gdLst>
              <a:gd name="T0" fmla="*/ 1038 w 1038"/>
              <a:gd name="T1" fmla="*/ 499 h 499"/>
              <a:gd name="T2" fmla="*/ 519 w 1038"/>
              <a:gd name="T3" fmla="*/ 0 h 499"/>
              <a:gd name="T4" fmla="*/ 0 w 1038"/>
              <a:gd name="T5" fmla="*/ 499 h 499"/>
              <a:gd name="T6" fmla="*/ 519 w 1038"/>
              <a:gd name="T7" fmla="*/ 360 h 499"/>
              <a:gd name="T8" fmla="*/ 1038 w 1038"/>
              <a:gd name="T9" fmla="*/ 499 h 499"/>
              <a:gd name="T10" fmla="*/ 0 60000 65536"/>
              <a:gd name="T11" fmla="*/ 0 60000 65536"/>
              <a:gd name="T12" fmla="*/ 0 60000 65536"/>
              <a:gd name="T13" fmla="*/ 0 60000 65536"/>
              <a:gd name="T14" fmla="*/ 0 60000 65536"/>
              <a:gd name="T15" fmla="*/ 0 w 1038"/>
              <a:gd name="T16" fmla="*/ 0 h 499"/>
              <a:gd name="T17" fmla="*/ 1038 w 1038"/>
              <a:gd name="T18" fmla="*/ 499 h 499"/>
            </a:gdLst>
            <a:ahLst/>
            <a:cxnLst>
              <a:cxn ang="T10">
                <a:pos x="T0" y="T1"/>
              </a:cxn>
              <a:cxn ang="T11">
                <a:pos x="T2" y="T3"/>
              </a:cxn>
              <a:cxn ang="T12">
                <a:pos x="T4" y="T5"/>
              </a:cxn>
              <a:cxn ang="T13">
                <a:pos x="T6" y="T7"/>
              </a:cxn>
              <a:cxn ang="T14">
                <a:pos x="T8" y="T9"/>
              </a:cxn>
            </a:cxnLst>
            <a:rect l="T15" t="T16" r="T17" b="T18"/>
            <a:pathLst>
              <a:path w="1038" h="499">
                <a:moveTo>
                  <a:pt x="1038" y="499"/>
                </a:moveTo>
                <a:cubicBezTo>
                  <a:pt x="1037" y="223"/>
                  <a:pt x="805" y="0"/>
                  <a:pt x="519" y="0"/>
                </a:cubicBezTo>
                <a:cubicBezTo>
                  <a:pt x="233" y="0"/>
                  <a:pt x="1" y="223"/>
                  <a:pt x="0" y="499"/>
                </a:cubicBezTo>
                <a:cubicBezTo>
                  <a:pt x="132" y="413"/>
                  <a:pt x="315" y="360"/>
                  <a:pt x="519" y="360"/>
                </a:cubicBezTo>
                <a:cubicBezTo>
                  <a:pt x="723" y="360"/>
                  <a:pt x="907" y="413"/>
                  <a:pt x="1038" y="499"/>
                </a:cubicBezTo>
                <a:close/>
              </a:path>
            </a:pathLst>
          </a:custGeom>
          <a:gradFill rotWithShape="1">
            <a:gsLst>
              <a:gs pos="0">
                <a:srgbClr val="FFFFFF">
                  <a:alpha val="89998"/>
                </a:srgbClr>
              </a:gs>
              <a:gs pos="100000">
                <a:srgbClr val="FFFFFF">
                  <a:alpha val="10001"/>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a typeface="微软雅黑" panose="020B0503020204020204" pitchFamily="34" charset="-122"/>
            </a:endParaRPr>
          </a:p>
        </p:txBody>
      </p:sp>
      <p:sp>
        <p:nvSpPr>
          <p:cNvPr id="59" name="Rectangle 25"/>
          <p:cNvSpPr>
            <a:spLocks noChangeArrowheads="1"/>
          </p:cNvSpPr>
          <p:nvPr/>
        </p:nvSpPr>
        <p:spPr bwMode="auto">
          <a:xfrm>
            <a:off x="10057034" y="5479752"/>
            <a:ext cx="1107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800" b="1" kern="0" dirty="0" smtClean="0">
                <a:solidFill>
                  <a:srgbClr val="FFFFFF"/>
                </a:solidFill>
                <a:ea typeface="微软雅黑" panose="020B0503020204020204" pitchFamily="34" charset="-122"/>
              </a:rPr>
              <a:t>道具使用</a:t>
            </a:r>
            <a:endParaRPr lang="zh-CN" altLang="en-US" sz="1800" b="1" kern="0" dirty="0" smtClean="0">
              <a:solidFill>
                <a:srgbClr val="FFFFFF"/>
              </a:solidFill>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矩形 9"/>
          <p:cNvSpPr/>
          <p:nvPr userDrawn="1"/>
        </p:nvSpPr>
        <p:spPr>
          <a:xfrm>
            <a:off x="1089088" y="0"/>
            <a:ext cx="9947081" cy="542678"/>
          </a:xfrm>
          <a:prstGeom prst="rect">
            <a:avLst/>
          </a:prstGeom>
          <a:solidFill>
            <a:srgbClr val="009BD2"/>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1" name="TextBox 10"/>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00B0F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00B0F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12" name="直接连接符 11"/>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userDrawn="1"/>
        </p:nvSpPr>
        <p:spPr>
          <a:xfrm>
            <a:off x="11036169" y="173346"/>
            <a:ext cx="1093283" cy="369332"/>
          </a:xfrm>
          <a:prstGeom prst="rect">
            <a:avLst/>
          </a:prstGeom>
        </p:spPr>
        <p:txBody>
          <a:bodyPr/>
          <a:lstStyle/>
          <a:p>
            <a:pPr algn="ctr">
              <a:defRPr/>
            </a:pPr>
            <a:r>
              <a:rPr lang="zh-CN" altLang="en-US" sz="1600" dirty="0">
                <a:solidFill>
                  <a:srgbClr val="00B0F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00B0F0"/>
                </a:solidFill>
                <a:latin typeface="微软雅黑" panose="020B0503020204020204" pitchFamily="34" charset="-122"/>
                <a:ea typeface="微软雅黑" panose="020B0503020204020204" pitchFamily="34" charset="-122"/>
              </a:rPr>
            </a:fld>
            <a:r>
              <a:rPr lang="zh-CN" altLang="en-US" sz="1600" dirty="0">
                <a:solidFill>
                  <a:srgbClr val="00B0F0"/>
                </a:solidFill>
              </a:rPr>
              <a:t>  </a:t>
            </a:r>
            <a:r>
              <a:rPr lang="zh-CN" altLang="en-US" sz="1600" dirty="0">
                <a:solidFill>
                  <a:srgbClr val="00B0F0"/>
                </a:solidFill>
                <a:latin typeface="微软雅黑" panose="020B0503020204020204" pitchFamily="34" charset="-122"/>
                <a:ea typeface="微软雅黑" panose="020B0503020204020204" pitchFamily="34" charset="-122"/>
              </a:rPr>
              <a:t>页</a:t>
            </a:r>
            <a:endParaRPr lang="zh-CN" altLang="en-US" sz="1600" dirty="0">
              <a:solidFill>
                <a:srgbClr val="00B0F0"/>
              </a:solidFill>
              <a:latin typeface="微软雅黑" panose="020B0503020204020204" pitchFamily="34" charset="-122"/>
              <a:ea typeface="微软雅黑" panose="020B0503020204020204" pitchFamily="34" charset="-122"/>
            </a:endParaRPr>
          </a:p>
        </p:txBody>
      </p:sp>
      <p:sp>
        <p:nvSpPr>
          <p:cNvPr id="17"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19" name="直接连接符 18"/>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矩形 1"/>
          <p:cNvSpPr/>
          <p:nvPr userDrawn="1"/>
        </p:nvSpPr>
        <p:spPr>
          <a:xfrm>
            <a:off x="1089088" y="0"/>
            <a:ext cx="9947081" cy="542678"/>
          </a:xfrm>
          <a:prstGeom prst="rect">
            <a:avLst/>
          </a:prstGeom>
          <a:solidFill>
            <a:srgbClr val="009BD2"/>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00B0F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00B0F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00B0F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00B0F0"/>
                </a:solidFill>
                <a:latin typeface="微软雅黑" panose="020B0503020204020204" pitchFamily="34" charset="-122"/>
                <a:ea typeface="微软雅黑" panose="020B0503020204020204" pitchFamily="34" charset="-122"/>
              </a:rPr>
            </a:fld>
            <a:r>
              <a:rPr lang="zh-CN" altLang="en-US" sz="1600" dirty="0">
                <a:solidFill>
                  <a:srgbClr val="00B0F0"/>
                </a:solidFill>
              </a:rPr>
              <a:t>  </a:t>
            </a:r>
            <a:r>
              <a:rPr lang="zh-CN" altLang="en-US" sz="1600" dirty="0">
                <a:solidFill>
                  <a:srgbClr val="00B0F0"/>
                </a:solidFill>
                <a:latin typeface="微软雅黑" panose="020B0503020204020204" pitchFamily="34" charset="-122"/>
                <a:ea typeface="微软雅黑" panose="020B0503020204020204" pitchFamily="34" charset="-122"/>
              </a:rPr>
              <a:t>页</a:t>
            </a:r>
            <a:endParaRPr lang="zh-CN" altLang="en-US" sz="1600" dirty="0">
              <a:solidFill>
                <a:srgbClr val="00B0F0"/>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8447038" y="542678"/>
            <a:ext cx="287957" cy="161388"/>
          </a:xfrm>
          <a:prstGeom prst="triangle">
            <a:avLst/>
          </a:prstGeom>
          <a:solidFill>
            <a:srgbClr val="009BD2"/>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7519865" y="116632"/>
            <a:ext cx="2142304"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5370482" y="138118"/>
            <a:ext cx="2149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00B0F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00B0F0"/>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00B0F0"/>
                </a:solidFill>
                <a:effectLst/>
                <a:latin typeface="微软雅黑" panose="020B0503020204020204" pitchFamily="34" charset="-122"/>
                <a:ea typeface="微软雅黑" panose="020B0503020204020204" pitchFamily="34" charset="-122"/>
                <a:cs typeface="+mn-cs"/>
              </a:rPr>
              <a:t>第四章</a:t>
            </a:r>
            <a:endParaRPr lang="en-US" altLang="zh-CN" sz="1800" b="1" kern="1200" dirty="0" smtClean="0">
              <a:solidFill>
                <a:srgbClr val="00B0F0"/>
              </a:solidFill>
              <a:effectLst/>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矩形 1"/>
          <p:cNvSpPr/>
          <p:nvPr userDrawn="1"/>
        </p:nvSpPr>
        <p:spPr>
          <a:xfrm>
            <a:off x="1089088" y="0"/>
            <a:ext cx="9947081" cy="542678"/>
          </a:xfrm>
          <a:prstGeom prst="rect">
            <a:avLst/>
          </a:prstGeom>
          <a:solidFill>
            <a:srgbClr val="009BD2"/>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00B0F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00B0F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00B0F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00B0F0"/>
                </a:solidFill>
                <a:latin typeface="微软雅黑" panose="020B0503020204020204" pitchFamily="34" charset="-122"/>
                <a:ea typeface="微软雅黑" panose="020B0503020204020204" pitchFamily="34" charset="-122"/>
              </a:rPr>
            </a:fld>
            <a:r>
              <a:rPr lang="zh-CN" altLang="en-US" sz="1600" dirty="0">
                <a:solidFill>
                  <a:srgbClr val="00B0F0"/>
                </a:solidFill>
              </a:rPr>
              <a:t>  </a:t>
            </a:r>
            <a:r>
              <a:rPr lang="zh-CN" altLang="en-US" sz="1600" dirty="0">
                <a:solidFill>
                  <a:srgbClr val="00B0F0"/>
                </a:solidFill>
                <a:latin typeface="微软雅黑" panose="020B0503020204020204" pitchFamily="34" charset="-122"/>
                <a:ea typeface="微软雅黑" panose="020B0503020204020204" pitchFamily="34" charset="-122"/>
              </a:rPr>
              <a:t>页</a:t>
            </a:r>
            <a:endParaRPr lang="zh-CN" altLang="en-US" sz="1600" dirty="0">
              <a:solidFill>
                <a:srgbClr val="00B0F0"/>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8447038" y="542678"/>
            <a:ext cx="287957" cy="161388"/>
          </a:xfrm>
          <a:prstGeom prst="triangle">
            <a:avLst/>
          </a:prstGeom>
          <a:solidFill>
            <a:srgbClr val="009BD2"/>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7519865" y="116632"/>
            <a:ext cx="2142304"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5370482" y="138118"/>
            <a:ext cx="2149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00B0F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00B0F0"/>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00B0F0"/>
                </a:solidFill>
                <a:effectLst/>
                <a:latin typeface="微软雅黑" panose="020B0503020204020204" pitchFamily="34" charset="-122"/>
                <a:ea typeface="微软雅黑" panose="020B0503020204020204" pitchFamily="34" charset="-122"/>
                <a:cs typeface="+mn-cs"/>
              </a:rPr>
              <a:t>第四章</a:t>
            </a:r>
            <a:endParaRPr lang="en-US" altLang="zh-CN" sz="1800" b="1" kern="1200" dirty="0" smtClean="0">
              <a:solidFill>
                <a:srgbClr val="00B0F0"/>
              </a:solidFill>
              <a:effectLst/>
              <a:latin typeface="微软雅黑" panose="020B0503020204020204" pitchFamily="34" charset="-122"/>
              <a:ea typeface="微软雅黑" panose="020B0503020204020204" pitchFamily="34" charset="-122"/>
              <a:cs typeface="+mn-cs"/>
            </a:endParaRPr>
          </a:p>
        </p:txBody>
      </p:sp>
      <p:sp>
        <p:nvSpPr>
          <p:cNvPr id="17" name="TextBox 81"/>
          <p:cNvSpPr txBox="1">
            <a:spLocks noChangeArrowheads="1"/>
          </p:cNvSpPr>
          <p:nvPr userDrawn="1"/>
        </p:nvSpPr>
        <p:spPr bwMode="auto">
          <a:xfrm>
            <a:off x="5689428" y="5472810"/>
            <a:ext cx="1846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marL="1143000" indent="-228600">
              <a:defRPr sz="2400">
                <a:solidFill>
                  <a:schemeClr val="tx1"/>
                </a:solidFill>
                <a:latin typeface="Calibri" panose="020F0502020204030204" pitchFamily="34" charset="0"/>
                <a:ea typeface="宋体" panose="02010600030101010101" pitchFamily="2" charset="-122"/>
              </a:defRPr>
            </a:lvl3pPr>
            <a:lvl4pPr marL="1600200" indent="-228600">
              <a:defRPr sz="2400">
                <a:solidFill>
                  <a:schemeClr val="tx1"/>
                </a:solidFill>
                <a:latin typeface="Calibri" panose="020F0502020204030204" pitchFamily="34" charset="0"/>
                <a:ea typeface="宋体" panose="02010600030101010101" pitchFamily="2" charset="-122"/>
              </a:defRPr>
            </a:lvl4pPr>
            <a:lvl5pPr marL="2057400" indent="-228600">
              <a:defRPr sz="2400">
                <a:solidFill>
                  <a:schemeClr val="tx1"/>
                </a:solidFill>
                <a:latin typeface="Calibri" panose="020F0502020204030204" pitchFamily="34" charset="0"/>
                <a:ea typeface="宋体" panose="02010600030101010101" pitchFamily="2" charset="-122"/>
              </a:defRPr>
            </a:lvl5pPr>
            <a:lvl6pPr marL="2514600" indent="-228600" defTabSz="123317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defTabSz="123317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defTabSz="123317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defTabSz="1233170" fontAlgn="base">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endParaRPr lang="zh-CN" altLang="en-US" sz="2400" dirty="0">
              <a:ea typeface="微软雅黑" panose="020B0503020204020204" pitchFamily="34" charset="-122"/>
            </a:endParaRPr>
          </a:p>
        </p:txBody>
      </p:sp>
      <p:sp>
        <p:nvSpPr>
          <p:cNvPr id="18" name="矩形 6"/>
          <p:cNvSpPr>
            <a:spLocks noChangeArrowheads="1"/>
          </p:cNvSpPr>
          <p:nvPr userDrawn="1"/>
        </p:nvSpPr>
        <p:spPr bwMode="auto">
          <a:xfrm>
            <a:off x="912773" y="1828856"/>
            <a:ext cx="10078495" cy="4336009"/>
          </a:xfrm>
          <a:prstGeom prst="roundRect">
            <a:avLst>
              <a:gd name="adj" fmla="val 0"/>
            </a:avLst>
          </a:prstGeom>
          <a:solidFill>
            <a:srgbClr val="F0F0F0"/>
          </a:solidFill>
          <a:ln>
            <a:noFill/>
          </a:ln>
        </p:spPr>
        <p:txBody>
          <a:bodyPr anchor="ctr"/>
          <a:lstStyle/>
          <a:p>
            <a:pPr algn="ctr"/>
            <a:endParaRPr lang="zh-CN" altLang="zh-CN" sz="18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9" name="圆角矩形 18"/>
          <p:cNvSpPr/>
          <p:nvPr userDrawn="1"/>
        </p:nvSpPr>
        <p:spPr>
          <a:xfrm>
            <a:off x="1092746" y="2276872"/>
            <a:ext cx="9682556" cy="3744416"/>
          </a:xfrm>
          <a:prstGeom prst="roundRect">
            <a:avLst>
              <a:gd name="adj" fmla="val 0"/>
            </a:avLst>
          </a:prstGeom>
          <a:gradFill>
            <a:gsLst>
              <a:gs pos="0">
                <a:srgbClr val="2676FF">
                  <a:lumMod val="60000"/>
                  <a:lumOff val="40000"/>
                </a:srgbClr>
              </a:gs>
              <a:gs pos="100000">
                <a:srgbClr val="2676FF"/>
              </a:gs>
            </a:gsLst>
            <a:lin ang="5400000" scaled="0"/>
          </a:gradFill>
          <a:ln w="25400" cap="flat" cmpd="sng" algn="ctr">
            <a:noFill/>
            <a:prstDash val="solid"/>
          </a:ln>
          <a:effectLst>
            <a:outerShdw blurRad="50800" dist="38100" algn="l" rotWithShape="0">
              <a:prstClr val="black">
                <a:alpha val="40000"/>
              </a:prstClr>
            </a:outerShdw>
          </a:effectLst>
        </p:spPr>
        <p:txBody>
          <a:bodyPr anchor="ctr"/>
          <a:lstStyle/>
          <a:p>
            <a:pPr algn="ctr" fontAlgn="base">
              <a:lnSpc>
                <a:spcPct val="120000"/>
              </a:lnSpc>
              <a:spcBef>
                <a:spcPct val="0"/>
              </a:spcBef>
              <a:spcAft>
                <a:spcPct val="0"/>
              </a:spcAft>
            </a:pPr>
            <a:endParaRPr lang="en-US" sz="1800" b="1" kern="0">
              <a:solidFill>
                <a:sysClr val="window" lastClr="FFFFFF"/>
              </a:solidFill>
              <a:latin typeface="Calibri" panose="020F050202020403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Picture 2" descr="C:\Documents and Settings\tdz\桌面\新建文件夹\为高手鼓掌.jpg"/>
          <p:cNvPicPr>
            <a:picLocks noChangeAspect="1" noChangeArrowheads="1"/>
          </p:cNvPicPr>
          <p:nvPr userDrawn="1"/>
        </p:nvPicPr>
        <p:blipFill>
          <a:blip r:embed="rId2" cstate="email"/>
          <a:srcRect/>
          <a:stretch>
            <a:fillRect/>
          </a:stretch>
        </p:blipFill>
        <p:spPr bwMode="auto">
          <a:xfrm>
            <a:off x="79035" y="4635336"/>
            <a:ext cx="2909178" cy="1818000"/>
          </a:xfrm>
          <a:prstGeom prst="rect">
            <a:avLst/>
          </a:prstGeom>
          <a:noFill/>
          <a:ln w="28575">
            <a:solidFill>
              <a:srgbClr val="36B2E6"/>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 name="Picture 3" descr="C:\Documents and Settings\tdz\桌面\新建文件夹\20121281732304920306.jpg"/>
          <p:cNvPicPr>
            <a:picLocks noChangeAspect="1" noChangeArrowheads="1"/>
          </p:cNvPicPr>
          <p:nvPr userDrawn="1"/>
        </p:nvPicPr>
        <p:blipFill>
          <a:blip r:embed="rId3" cstate="email"/>
          <a:srcRect/>
          <a:stretch>
            <a:fillRect/>
          </a:stretch>
        </p:blipFill>
        <p:spPr bwMode="auto">
          <a:xfrm>
            <a:off x="3126614" y="4635336"/>
            <a:ext cx="2909178" cy="1818000"/>
          </a:xfrm>
          <a:prstGeom prst="rect">
            <a:avLst/>
          </a:prstGeom>
          <a:noFill/>
          <a:ln w="28575">
            <a:solidFill>
              <a:srgbClr val="36B2E6"/>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C:\Documents and Settings\tdz\桌面\新建文件夹\2012511855371554.jpg"/>
          <p:cNvPicPr>
            <a:picLocks noChangeAspect="1" noChangeArrowheads="1"/>
          </p:cNvPicPr>
          <p:nvPr userDrawn="1"/>
        </p:nvPicPr>
        <p:blipFill>
          <a:blip r:embed="rId4" cstate="email"/>
          <a:srcRect/>
          <a:stretch>
            <a:fillRect/>
          </a:stretch>
        </p:blipFill>
        <p:spPr bwMode="auto">
          <a:xfrm>
            <a:off x="6156979" y="4635336"/>
            <a:ext cx="2909178" cy="1818000"/>
          </a:xfrm>
          <a:prstGeom prst="rect">
            <a:avLst/>
          </a:prstGeom>
          <a:noFill/>
          <a:ln w="28575">
            <a:solidFill>
              <a:srgbClr val="36B2E6"/>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Oval 60">
            <a:hlinkClick r:id="rId5"/>
          </p:cNvPr>
          <p:cNvSpPr>
            <a:spLocks noChangeArrowheads="1"/>
          </p:cNvSpPr>
          <p:nvPr userDrawn="1"/>
        </p:nvSpPr>
        <p:spPr bwMode="auto">
          <a:xfrm>
            <a:off x="5968254" y="2757245"/>
            <a:ext cx="444067" cy="523875"/>
          </a:xfrm>
          <a:prstGeom prst="ellipse">
            <a:avLst/>
          </a:prstGeom>
          <a:solidFill>
            <a:srgbClr val="0079C5">
              <a:alpha val="0"/>
            </a:srgbClr>
          </a:solidFill>
          <a:ln w="33338">
            <a:noFill/>
            <a:miter lim="800000"/>
          </a:ln>
        </p:spPr>
        <p:txBody>
          <a:bodyPr lIns="91417" tIns="45708" rIns="91417" bIns="45708"/>
          <a:lstStyle/>
          <a:p>
            <a:pPr fontAlgn="base">
              <a:spcBef>
                <a:spcPct val="0"/>
              </a:spcBef>
              <a:spcAft>
                <a:spcPct val="0"/>
              </a:spcAft>
            </a:pPr>
            <a:endParaRPr lang="zh-CN" altLang="en-US" sz="1800" smtClean="0">
              <a:solidFill>
                <a:srgbClr val="000000"/>
              </a:solidFill>
              <a:latin typeface="Arial" panose="020B0604020202020204" pitchFamily="34" charset="0"/>
            </a:endParaRPr>
          </a:p>
        </p:txBody>
      </p:sp>
      <p:sp>
        <p:nvSpPr>
          <p:cNvPr id="7" name="Oval 61">
            <a:hlinkClick r:id="rId6"/>
          </p:cNvPr>
          <p:cNvSpPr>
            <a:spLocks noChangeArrowheads="1"/>
          </p:cNvSpPr>
          <p:nvPr userDrawn="1"/>
        </p:nvSpPr>
        <p:spPr bwMode="auto">
          <a:xfrm>
            <a:off x="5980217" y="3565675"/>
            <a:ext cx="420141" cy="521494"/>
          </a:xfrm>
          <a:prstGeom prst="ellipse">
            <a:avLst/>
          </a:prstGeom>
          <a:solidFill>
            <a:srgbClr val="0079C5">
              <a:alpha val="0"/>
            </a:srgbClr>
          </a:solidFill>
          <a:ln w="33338">
            <a:noFill/>
            <a:miter lim="800000"/>
          </a:ln>
        </p:spPr>
        <p:txBody>
          <a:bodyPr lIns="91417" tIns="45708" rIns="91417" bIns="45708"/>
          <a:lstStyle/>
          <a:p>
            <a:pPr fontAlgn="base">
              <a:spcBef>
                <a:spcPct val="0"/>
              </a:spcBef>
              <a:spcAft>
                <a:spcPct val="0"/>
              </a:spcAft>
            </a:pPr>
            <a:endParaRPr lang="zh-CN" altLang="en-US" sz="1800" smtClean="0">
              <a:solidFill>
                <a:srgbClr val="000000"/>
              </a:solidFill>
              <a:latin typeface="Arial" panose="020B0604020202020204" pitchFamily="34" charset="0"/>
            </a:endParaRPr>
          </a:p>
        </p:txBody>
      </p:sp>
      <p:sp>
        <p:nvSpPr>
          <p:cNvPr id="8" name="矩形​​ 5"/>
          <p:cNvSpPr>
            <a:spLocks noChangeArrowheads="1"/>
          </p:cNvSpPr>
          <p:nvPr userDrawn="1"/>
        </p:nvSpPr>
        <p:spPr bwMode="auto">
          <a:xfrm>
            <a:off x="1" y="405462"/>
            <a:ext cx="12191999" cy="4079229"/>
          </a:xfrm>
          <a:prstGeom prst="rect">
            <a:avLst/>
          </a:prstGeom>
          <a:solidFill>
            <a:srgbClr val="36B2E6"/>
          </a:solidFill>
          <a:ln w="9525" cmpd="sng">
            <a:noFill/>
            <a:miter lim="800000"/>
          </a:ln>
        </p:spPr>
        <p:txBody>
          <a:bodyPr lIns="287926" tIns="45708" rIns="91417" bIns="45708" anchor="b"/>
          <a:lstStyle/>
          <a:p>
            <a:pPr fontAlgn="base">
              <a:spcBef>
                <a:spcPct val="0"/>
              </a:spcBef>
              <a:spcAft>
                <a:spcPct val="0"/>
              </a:spcAft>
            </a:pPr>
            <a:endParaRPr lang="zh-CN" altLang="zh-CN" sz="280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Line 33"/>
          <p:cNvSpPr>
            <a:spLocks noChangeShapeType="1"/>
          </p:cNvSpPr>
          <p:nvPr userDrawn="1"/>
        </p:nvSpPr>
        <p:spPr bwMode="auto">
          <a:xfrm flipV="1">
            <a:off x="6188699" y="1671390"/>
            <a:ext cx="1588" cy="2700338"/>
          </a:xfrm>
          <a:prstGeom prst="line">
            <a:avLst/>
          </a:prstGeom>
          <a:noFill/>
          <a:ln w="33338">
            <a:solidFill>
              <a:srgbClr val="FFFFFF"/>
            </a:solidFill>
            <a:miter lim="800000"/>
          </a:ln>
        </p:spPr>
        <p:txBody>
          <a:bodyPr lIns="91417" tIns="45708" rIns="91417" bIns="45708"/>
          <a:lstStyle/>
          <a:p>
            <a:pPr fontAlgn="base">
              <a:spcBef>
                <a:spcPct val="0"/>
              </a:spcBef>
              <a:spcAft>
                <a:spcPct val="0"/>
              </a:spcAft>
            </a:pPr>
            <a:endParaRPr lang="zh-CN" altLang="en-US" sz="1800" smtClean="0">
              <a:solidFill>
                <a:srgbClr val="FFFFFF"/>
              </a:solidFill>
              <a:latin typeface="Arial" panose="020B0604020202020204" pitchFamily="34" charset="0"/>
            </a:endParaRPr>
          </a:p>
        </p:txBody>
      </p:sp>
      <p:sp>
        <p:nvSpPr>
          <p:cNvPr id="10" name="Line 5"/>
          <p:cNvSpPr>
            <a:spLocks noChangeShapeType="1"/>
          </p:cNvSpPr>
          <p:nvPr userDrawn="1"/>
        </p:nvSpPr>
        <p:spPr bwMode="auto">
          <a:xfrm>
            <a:off x="1" y="3913342"/>
            <a:ext cx="1923230" cy="15477"/>
          </a:xfrm>
          <a:prstGeom prst="line">
            <a:avLst/>
          </a:prstGeom>
          <a:noFill/>
          <a:ln w="33338">
            <a:solidFill>
              <a:srgbClr val="FFFFFF"/>
            </a:solidFill>
            <a:miter lim="800000"/>
          </a:ln>
        </p:spPr>
        <p:txBody>
          <a:bodyPr lIns="91417" tIns="45708" rIns="91417" bIns="45708"/>
          <a:lstStyle/>
          <a:p>
            <a:pPr fontAlgn="base">
              <a:spcBef>
                <a:spcPct val="0"/>
              </a:spcBef>
              <a:spcAft>
                <a:spcPct val="0"/>
              </a:spcAft>
            </a:pPr>
            <a:endParaRPr lang="zh-CN" altLang="en-US" sz="1800" smtClean="0">
              <a:solidFill>
                <a:srgbClr val="FFFFFF"/>
              </a:solidFill>
              <a:latin typeface="Arial" panose="020B0604020202020204" pitchFamily="34" charset="0"/>
            </a:endParaRPr>
          </a:p>
        </p:txBody>
      </p:sp>
      <p:sp>
        <p:nvSpPr>
          <p:cNvPr id="11" name="Line 19"/>
          <p:cNvSpPr>
            <a:spLocks noChangeShapeType="1"/>
          </p:cNvSpPr>
          <p:nvPr userDrawn="1"/>
        </p:nvSpPr>
        <p:spPr bwMode="auto">
          <a:xfrm flipH="1">
            <a:off x="1923231" y="2740573"/>
            <a:ext cx="200051" cy="1188244"/>
          </a:xfrm>
          <a:prstGeom prst="line">
            <a:avLst/>
          </a:prstGeom>
          <a:noFill/>
          <a:ln w="33338">
            <a:solidFill>
              <a:schemeClr val="bg1"/>
            </a:solidFill>
            <a:miter lim="800000"/>
          </a:ln>
        </p:spPr>
        <p:txBody>
          <a:bodyPr lIns="91417" tIns="45708" rIns="91417" bIns="45708"/>
          <a:lstStyle/>
          <a:p>
            <a:pPr fontAlgn="base">
              <a:spcBef>
                <a:spcPct val="0"/>
              </a:spcBef>
              <a:spcAft>
                <a:spcPct val="0"/>
              </a:spcAft>
            </a:pPr>
            <a:endParaRPr lang="zh-CN" altLang="en-US" sz="1800" smtClean="0">
              <a:solidFill>
                <a:srgbClr val="FFFFFF"/>
              </a:solidFill>
              <a:latin typeface="Arial" panose="020B0604020202020204" pitchFamily="34" charset="0"/>
            </a:endParaRPr>
          </a:p>
        </p:txBody>
      </p:sp>
      <p:sp>
        <p:nvSpPr>
          <p:cNvPr id="12" name="Line 21"/>
          <p:cNvSpPr>
            <a:spLocks noChangeShapeType="1"/>
          </p:cNvSpPr>
          <p:nvPr userDrawn="1"/>
        </p:nvSpPr>
        <p:spPr bwMode="auto">
          <a:xfrm>
            <a:off x="3136236" y="2561978"/>
            <a:ext cx="7939" cy="1806178"/>
          </a:xfrm>
          <a:prstGeom prst="line">
            <a:avLst/>
          </a:prstGeom>
          <a:noFill/>
          <a:ln w="33338">
            <a:solidFill>
              <a:schemeClr val="bg1"/>
            </a:solidFill>
            <a:miter lim="800000"/>
          </a:ln>
        </p:spPr>
        <p:txBody>
          <a:bodyPr lIns="91417" tIns="45708" rIns="91417" bIns="45708"/>
          <a:lstStyle/>
          <a:p>
            <a:pPr fontAlgn="base">
              <a:spcBef>
                <a:spcPct val="0"/>
              </a:spcBef>
              <a:spcAft>
                <a:spcPct val="0"/>
              </a:spcAft>
            </a:pPr>
            <a:endParaRPr lang="zh-CN" altLang="en-US" sz="1800" smtClean="0">
              <a:solidFill>
                <a:srgbClr val="FFFFFF"/>
              </a:solidFill>
              <a:latin typeface="Arial" panose="020B0604020202020204" pitchFamily="34" charset="0"/>
            </a:endParaRPr>
          </a:p>
        </p:txBody>
      </p:sp>
      <p:sp>
        <p:nvSpPr>
          <p:cNvPr id="13" name="Oval 22"/>
          <p:cNvSpPr>
            <a:spLocks noChangeArrowheads="1"/>
          </p:cNvSpPr>
          <p:nvPr userDrawn="1"/>
        </p:nvSpPr>
        <p:spPr bwMode="auto">
          <a:xfrm>
            <a:off x="5680186" y="692696"/>
            <a:ext cx="1008240" cy="978694"/>
          </a:xfrm>
          <a:prstGeom prst="ellipse">
            <a:avLst/>
          </a:prstGeom>
          <a:noFill/>
          <a:ln w="33338">
            <a:solidFill>
              <a:srgbClr val="FFFFFF"/>
            </a:solidFill>
            <a:miter lim="800000"/>
          </a:ln>
        </p:spPr>
        <p:txBody>
          <a:bodyPr lIns="91417" tIns="45708" rIns="91417" bIns="45708"/>
          <a:lstStyle/>
          <a:p>
            <a:pPr fontAlgn="base">
              <a:spcBef>
                <a:spcPct val="0"/>
              </a:spcBef>
              <a:spcAft>
                <a:spcPct val="0"/>
              </a:spcAft>
            </a:pPr>
            <a:r>
              <a:rPr lang="zh-CN" altLang="en-US" sz="2000" b="1" dirty="0">
                <a:solidFill>
                  <a:prstClr val="white"/>
                </a:solidFill>
                <a:latin typeface="微软雅黑" panose="020B0503020204020204" pitchFamily="34" charset="-122"/>
                <a:ea typeface="微软雅黑" panose="020B0503020204020204" pitchFamily="34" charset="-122"/>
              </a:rPr>
              <a:t>课件制作</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grpSp>
        <p:nvGrpSpPr>
          <p:cNvPr id="14" name="Group 63"/>
          <p:cNvGrpSpPr/>
          <p:nvPr userDrawn="1"/>
        </p:nvGrpSpPr>
        <p:grpSpPr bwMode="auto">
          <a:xfrm>
            <a:off x="5908199" y="2757245"/>
            <a:ext cx="564173" cy="523875"/>
            <a:chOff x="3073" y="2610"/>
            <a:chExt cx="438" cy="440"/>
          </a:xfrm>
        </p:grpSpPr>
        <p:sp>
          <p:nvSpPr>
            <p:cNvPr id="15" name="Rectangle 28"/>
            <p:cNvSpPr>
              <a:spLocks noChangeArrowheads="1"/>
            </p:cNvSpPr>
            <p:nvPr/>
          </p:nvSpPr>
          <p:spPr bwMode="auto">
            <a:xfrm>
              <a:off x="3181" y="2748"/>
              <a:ext cx="222" cy="164"/>
            </a:xfrm>
            <a:prstGeom prst="rect">
              <a:avLst/>
            </a:prstGeom>
            <a:solidFill>
              <a:srgbClr val="FFFFFF"/>
            </a:solidFill>
            <a:ln w="11113">
              <a:noFill/>
              <a:miter lim="800000"/>
            </a:ln>
          </p:spPr>
          <p:txBody>
            <a:bodyPr/>
            <a:lstStyle/>
            <a:p>
              <a:pPr fontAlgn="base">
                <a:spcBef>
                  <a:spcPct val="0"/>
                </a:spcBef>
                <a:spcAft>
                  <a:spcPct val="0"/>
                </a:spcAft>
              </a:pPr>
              <a:endParaRPr lang="zh-CN" altLang="en-US" sz="1800" smtClean="0">
                <a:solidFill>
                  <a:srgbClr val="000000"/>
                </a:solidFill>
                <a:latin typeface="Arial" panose="020B0604020202020204" pitchFamily="34" charset="0"/>
              </a:endParaRPr>
            </a:p>
          </p:txBody>
        </p:sp>
        <p:sp>
          <p:nvSpPr>
            <p:cNvPr id="16" name="Freeform 29"/>
            <p:cNvSpPr/>
            <p:nvPr/>
          </p:nvSpPr>
          <p:spPr bwMode="auto">
            <a:xfrm>
              <a:off x="3182" y="2748"/>
              <a:ext cx="220" cy="110"/>
            </a:xfrm>
            <a:custGeom>
              <a:avLst/>
              <a:gdLst>
                <a:gd name="T0" fmla="*/ 0 w 278"/>
                <a:gd name="T1" fmla="*/ 0 h 140"/>
                <a:gd name="T2" fmla="*/ 138 w 278"/>
                <a:gd name="T3" fmla="*/ 140 h 140"/>
                <a:gd name="T4" fmla="*/ 278 w 278"/>
                <a:gd name="T5" fmla="*/ 0 h 140"/>
                <a:gd name="T6" fmla="*/ 0 w 278"/>
                <a:gd name="T7" fmla="*/ 0 h 140"/>
                <a:gd name="T8" fmla="*/ 0 60000 65536"/>
                <a:gd name="T9" fmla="*/ 0 60000 65536"/>
                <a:gd name="T10" fmla="*/ 0 60000 65536"/>
                <a:gd name="T11" fmla="*/ 0 60000 65536"/>
                <a:gd name="T12" fmla="*/ 0 w 278"/>
                <a:gd name="T13" fmla="*/ 0 h 140"/>
                <a:gd name="T14" fmla="*/ 278 w 278"/>
                <a:gd name="T15" fmla="*/ 140 h 140"/>
              </a:gdLst>
              <a:ahLst/>
              <a:cxnLst>
                <a:cxn ang="T8">
                  <a:pos x="T0" y="T1"/>
                </a:cxn>
                <a:cxn ang="T9">
                  <a:pos x="T2" y="T3"/>
                </a:cxn>
                <a:cxn ang="T10">
                  <a:pos x="T4" y="T5"/>
                </a:cxn>
                <a:cxn ang="T11">
                  <a:pos x="T6" y="T7"/>
                </a:cxn>
              </a:cxnLst>
              <a:rect l="T12" t="T13" r="T14" b="T15"/>
              <a:pathLst>
                <a:path w="278" h="140">
                  <a:moveTo>
                    <a:pt x="0" y="0"/>
                  </a:moveTo>
                  <a:lnTo>
                    <a:pt x="138" y="140"/>
                  </a:lnTo>
                  <a:lnTo>
                    <a:pt x="278" y="0"/>
                  </a:lnTo>
                  <a:lnTo>
                    <a:pt x="0" y="0"/>
                  </a:lnTo>
                  <a:close/>
                </a:path>
              </a:pathLst>
            </a:custGeom>
            <a:solidFill>
              <a:srgbClr val="FFFFFF"/>
            </a:solidFill>
            <a:ln w="19050" cap="flat" cmpd="sng">
              <a:solidFill>
                <a:schemeClr val="accent1"/>
              </a:solidFill>
              <a:prstDash val="solid"/>
              <a:miter lim="800000"/>
            </a:ln>
          </p:spPr>
          <p:txBody>
            <a:bodyPr/>
            <a:lstStyle/>
            <a:p>
              <a:pPr fontAlgn="base">
                <a:spcBef>
                  <a:spcPct val="0"/>
                </a:spcBef>
                <a:spcAft>
                  <a:spcPct val="0"/>
                </a:spcAft>
              </a:pPr>
              <a:endParaRPr lang="zh-CN" altLang="en-US" sz="1800" smtClean="0">
                <a:solidFill>
                  <a:srgbClr val="FFFFFF"/>
                </a:solidFill>
                <a:latin typeface="Arial" panose="020B0604020202020204" pitchFamily="34" charset="0"/>
              </a:endParaRPr>
            </a:p>
          </p:txBody>
        </p:sp>
        <p:sp>
          <p:nvSpPr>
            <p:cNvPr id="17" name="Oval 27"/>
            <p:cNvSpPr>
              <a:spLocks noChangeArrowheads="1"/>
            </p:cNvSpPr>
            <p:nvPr/>
          </p:nvSpPr>
          <p:spPr bwMode="auto">
            <a:xfrm>
              <a:off x="3073" y="2610"/>
              <a:ext cx="438" cy="440"/>
            </a:xfrm>
            <a:prstGeom prst="ellipse">
              <a:avLst/>
            </a:prstGeom>
            <a:solidFill>
              <a:schemeClr val="accent1"/>
            </a:solidFill>
            <a:ln w="33338">
              <a:solidFill>
                <a:srgbClr val="FFFFFF"/>
              </a:solidFill>
              <a:miter lim="800000"/>
            </a:ln>
          </p:spPr>
          <p:txBody>
            <a:bodyPr/>
            <a:lstStyle/>
            <a:p>
              <a:pPr fontAlgn="base">
                <a:spcBef>
                  <a:spcPct val="0"/>
                </a:spcBef>
                <a:spcAft>
                  <a:spcPct val="0"/>
                </a:spcAft>
              </a:pPr>
              <a:endParaRPr lang="zh-CN" altLang="en-US" sz="1800" smtClean="0">
                <a:solidFill>
                  <a:srgbClr val="000000"/>
                </a:solidFill>
                <a:latin typeface="Arial" panose="020B0604020202020204" pitchFamily="34" charset="0"/>
              </a:endParaRPr>
            </a:p>
          </p:txBody>
        </p:sp>
      </p:grpSp>
      <p:grpSp>
        <p:nvGrpSpPr>
          <p:cNvPr id="18" name="Group 64"/>
          <p:cNvGrpSpPr/>
          <p:nvPr userDrawn="1"/>
        </p:nvGrpSpPr>
        <p:grpSpPr bwMode="auto">
          <a:xfrm>
            <a:off x="5908199" y="3565675"/>
            <a:ext cx="564173" cy="521494"/>
            <a:chOff x="3073" y="3289"/>
            <a:chExt cx="438" cy="438"/>
          </a:xfrm>
        </p:grpSpPr>
        <p:sp>
          <p:nvSpPr>
            <p:cNvPr id="19" name="Freeform 32"/>
            <p:cNvSpPr/>
            <p:nvPr/>
          </p:nvSpPr>
          <p:spPr bwMode="auto">
            <a:xfrm>
              <a:off x="3173" y="3389"/>
              <a:ext cx="240" cy="241"/>
            </a:xfrm>
            <a:custGeom>
              <a:avLst/>
              <a:gdLst>
                <a:gd name="T0" fmla="*/ 303 w 303"/>
                <a:gd name="T1" fmla="*/ 263 h 305"/>
                <a:gd name="T2" fmla="*/ 171 w 303"/>
                <a:gd name="T3" fmla="*/ 131 h 305"/>
                <a:gd name="T4" fmla="*/ 223 w 303"/>
                <a:gd name="T5" fmla="*/ 77 h 305"/>
                <a:gd name="T6" fmla="*/ 0 w 303"/>
                <a:gd name="T7" fmla="*/ 0 h 305"/>
                <a:gd name="T8" fmla="*/ 76 w 303"/>
                <a:gd name="T9" fmla="*/ 224 h 305"/>
                <a:gd name="T10" fmla="*/ 129 w 303"/>
                <a:gd name="T11" fmla="*/ 170 h 305"/>
                <a:gd name="T12" fmla="*/ 262 w 303"/>
                <a:gd name="T13" fmla="*/ 305 h 305"/>
                <a:gd name="T14" fmla="*/ 303 w 303"/>
                <a:gd name="T15" fmla="*/ 263 h 305"/>
                <a:gd name="T16" fmla="*/ 0 60000 65536"/>
                <a:gd name="T17" fmla="*/ 0 60000 65536"/>
                <a:gd name="T18" fmla="*/ 0 60000 65536"/>
                <a:gd name="T19" fmla="*/ 0 60000 65536"/>
                <a:gd name="T20" fmla="*/ 0 60000 65536"/>
                <a:gd name="T21" fmla="*/ 0 60000 65536"/>
                <a:gd name="T22" fmla="*/ 0 60000 65536"/>
                <a:gd name="T23" fmla="*/ 0 60000 65536"/>
                <a:gd name="T24" fmla="*/ 0 w 303"/>
                <a:gd name="T25" fmla="*/ 0 h 305"/>
                <a:gd name="T26" fmla="*/ 303 w 303"/>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3" h="305">
                  <a:moveTo>
                    <a:pt x="303" y="263"/>
                  </a:moveTo>
                  <a:lnTo>
                    <a:pt x="171" y="131"/>
                  </a:lnTo>
                  <a:lnTo>
                    <a:pt x="223" y="77"/>
                  </a:lnTo>
                  <a:lnTo>
                    <a:pt x="0" y="0"/>
                  </a:lnTo>
                  <a:lnTo>
                    <a:pt x="76" y="224"/>
                  </a:lnTo>
                  <a:lnTo>
                    <a:pt x="129" y="170"/>
                  </a:lnTo>
                  <a:lnTo>
                    <a:pt x="262" y="305"/>
                  </a:lnTo>
                  <a:lnTo>
                    <a:pt x="303" y="263"/>
                  </a:lnTo>
                  <a:close/>
                </a:path>
              </a:pathLst>
            </a:custGeom>
            <a:solidFill>
              <a:schemeClr val="bg1"/>
            </a:solidFill>
            <a:ln w="11113" cap="flat">
              <a:noFill/>
              <a:prstDash val="solid"/>
              <a:miter lim="800000"/>
            </a:ln>
          </p:spPr>
          <p:txBody>
            <a:bodyPr/>
            <a:lstStyle/>
            <a:p>
              <a:pPr fontAlgn="base">
                <a:spcBef>
                  <a:spcPct val="0"/>
                </a:spcBef>
                <a:spcAft>
                  <a:spcPct val="0"/>
                </a:spcAft>
              </a:pPr>
              <a:endParaRPr lang="zh-CN" altLang="en-US" sz="1800" smtClean="0">
                <a:solidFill>
                  <a:srgbClr val="FFFFFF"/>
                </a:solidFill>
                <a:latin typeface="Arial" panose="020B0604020202020204" pitchFamily="34" charset="0"/>
              </a:endParaRPr>
            </a:p>
          </p:txBody>
        </p:sp>
        <p:sp>
          <p:nvSpPr>
            <p:cNvPr id="20" name="Oval 30"/>
            <p:cNvSpPr>
              <a:spLocks noChangeArrowheads="1"/>
            </p:cNvSpPr>
            <p:nvPr/>
          </p:nvSpPr>
          <p:spPr bwMode="auto">
            <a:xfrm>
              <a:off x="3073" y="3289"/>
              <a:ext cx="438" cy="438"/>
            </a:xfrm>
            <a:prstGeom prst="ellipse">
              <a:avLst/>
            </a:prstGeom>
            <a:solidFill>
              <a:schemeClr val="accent1"/>
            </a:solidFill>
            <a:ln w="33338">
              <a:solidFill>
                <a:srgbClr val="FFFFFF"/>
              </a:solidFill>
              <a:miter lim="800000"/>
            </a:ln>
          </p:spPr>
          <p:txBody>
            <a:bodyPr/>
            <a:lstStyle/>
            <a:p>
              <a:pPr fontAlgn="base">
                <a:spcBef>
                  <a:spcPct val="0"/>
                </a:spcBef>
                <a:spcAft>
                  <a:spcPct val="0"/>
                </a:spcAft>
              </a:pPr>
              <a:endParaRPr lang="zh-CN" altLang="en-US" sz="1800" smtClean="0">
                <a:solidFill>
                  <a:srgbClr val="000000"/>
                </a:solidFill>
                <a:latin typeface="Arial" panose="020B0604020202020204" pitchFamily="34" charset="0"/>
              </a:endParaRPr>
            </a:p>
          </p:txBody>
        </p:sp>
      </p:grpSp>
      <p:sp>
        <p:nvSpPr>
          <p:cNvPr id="21" name="Freeform 11"/>
          <p:cNvSpPr/>
          <p:nvPr userDrawn="1"/>
        </p:nvSpPr>
        <p:spPr bwMode="auto">
          <a:xfrm>
            <a:off x="1154784" y="2738190"/>
            <a:ext cx="981202" cy="198834"/>
          </a:xfrm>
          <a:custGeom>
            <a:avLst/>
            <a:gdLst>
              <a:gd name="T0" fmla="*/ 0 w 618"/>
              <a:gd name="T1" fmla="*/ 167 h 167"/>
              <a:gd name="T2" fmla="*/ 616 w 618"/>
              <a:gd name="T3" fmla="*/ 20 h 167"/>
              <a:gd name="T4" fmla="*/ 618 w 618"/>
              <a:gd name="T5" fmla="*/ 0 h 167"/>
              <a:gd name="T6" fmla="*/ 2 w 618"/>
              <a:gd name="T7" fmla="*/ 153 h 167"/>
              <a:gd name="T8" fmla="*/ 0 60000 65536"/>
              <a:gd name="T9" fmla="*/ 0 60000 65536"/>
              <a:gd name="T10" fmla="*/ 0 60000 65536"/>
              <a:gd name="T11" fmla="*/ 0 60000 65536"/>
              <a:gd name="T12" fmla="*/ 0 w 618"/>
              <a:gd name="T13" fmla="*/ 0 h 167"/>
              <a:gd name="T14" fmla="*/ 618 w 618"/>
              <a:gd name="T15" fmla="*/ 167 h 167"/>
            </a:gdLst>
            <a:ahLst/>
            <a:cxnLst>
              <a:cxn ang="T8">
                <a:pos x="T0" y="T1"/>
              </a:cxn>
              <a:cxn ang="T9">
                <a:pos x="T2" y="T3"/>
              </a:cxn>
              <a:cxn ang="T10">
                <a:pos x="T4" y="T5"/>
              </a:cxn>
              <a:cxn ang="T11">
                <a:pos x="T6" y="T7"/>
              </a:cxn>
            </a:cxnLst>
            <a:rect l="T12" t="T13" r="T14" b="T15"/>
            <a:pathLst>
              <a:path w="618" h="167">
                <a:moveTo>
                  <a:pt x="0" y="167"/>
                </a:moveTo>
                <a:lnTo>
                  <a:pt x="616" y="20"/>
                </a:lnTo>
                <a:lnTo>
                  <a:pt x="618" y="0"/>
                </a:lnTo>
                <a:lnTo>
                  <a:pt x="2" y="153"/>
                </a:lnTo>
              </a:path>
            </a:pathLst>
          </a:custGeom>
          <a:solidFill>
            <a:schemeClr val="bg1"/>
          </a:solidFill>
          <a:ln w="11113" cap="flat">
            <a:solidFill>
              <a:schemeClr val="bg1"/>
            </a:solidFill>
            <a:prstDash val="solid"/>
            <a:miter lim="800000"/>
          </a:ln>
        </p:spPr>
        <p:txBody>
          <a:bodyPr lIns="91417" tIns="45708" rIns="91417" bIns="45708"/>
          <a:lstStyle/>
          <a:p>
            <a:pPr fontAlgn="base">
              <a:spcBef>
                <a:spcPct val="0"/>
              </a:spcBef>
              <a:spcAft>
                <a:spcPct val="0"/>
              </a:spcAft>
            </a:pPr>
            <a:endParaRPr lang="zh-CN" altLang="en-US" sz="1800" smtClean="0">
              <a:solidFill>
                <a:srgbClr val="FFFFFF"/>
              </a:solidFill>
              <a:latin typeface="Arial" panose="020B0604020202020204" pitchFamily="34" charset="0"/>
            </a:endParaRPr>
          </a:p>
        </p:txBody>
      </p:sp>
      <p:sp>
        <p:nvSpPr>
          <p:cNvPr id="22" name="Freeform 13"/>
          <p:cNvSpPr/>
          <p:nvPr userDrawn="1"/>
        </p:nvSpPr>
        <p:spPr bwMode="auto">
          <a:xfrm>
            <a:off x="2104226" y="2459588"/>
            <a:ext cx="1567067" cy="309563"/>
          </a:xfrm>
          <a:custGeom>
            <a:avLst/>
            <a:gdLst>
              <a:gd name="T0" fmla="*/ 0 w 987"/>
              <a:gd name="T1" fmla="*/ 260 h 260"/>
              <a:gd name="T2" fmla="*/ 985 w 987"/>
              <a:gd name="T3" fmla="*/ 19 h 260"/>
              <a:gd name="T4" fmla="*/ 987 w 987"/>
              <a:gd name="T5" fmla="*/ 0 h 260"/>
              <a:gd name="T6" fmla="*/ 8 w 987"/>
              <a:gd name="T7" fmla="*/ 238 h 260"/>
              <a:gd name="T8" fmla="*/ 0 60000 65536"/>
              <a:gd name="T9" fmla="*/ 0 60000 65536"/>
              <a:gd name="T10" fmla="*/ 0 60000 65536"/>
              <a:gd name="T11" fmla="*/ 0 60000 65536"/>
              <a:gd name="T12" fmla="*/ 0 w 987"/>
              <a:gd name="T13" fmla="*/ 0 h 260"/>
              <a:gd name="T14" fmla="*/ 987 w 987"/>
              <a:gd name="T15" fmla="*/ 260 h 260"/>
            </a:gdLst>
            <a:ahLst/>
            <a:cxnLst>
              <a:cxn ang="T8">
                <a:pos x="T0" y="T1"/>
              </a:cxn>
              <a:cxn ang="T9">
                <a:pos x="T2" y="T3"/>
              </a:cxn>
              <a:cxn ang="T10">
                <a:pos x="T4" y="T5"/>
              </a:cxn>
              <a:cxn ang="T11">
                <a:pos x="T6" y="T7"/>
              </a:cxn>
            </a:cxnLst>
            <a:rect l="T12" t="T13" r="T14" b="T15"/>
            <a:pathLst>
              <a:path w="987" h="260">
                <a:moveTo>
                  <a:pt x="0" y="260"/>
                </a:moveTo>
                <a:lnTo>
                  <a:pt x="985" y="19"/>
                </a:lnTo>
                <a:lnTo>
                  <a:pt x="987" y="0"/>
                </a:lnTo>
                <a:lnTo>
                  <a:pt x="8" y="238"/>
                </a:lnTo>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sz="1800" smtClean="0">
              <a:solidFill>
                <a:srgbClr val="FFFFFF"/>
              </a:solidFill>
              <a:latin typeface="Arial" panose="020B0604020202020204" pitchFamily="34" charset="0"/>
            </a:endParaRPr>
          </a:p>
        </p:txBody>
      </p:sp>
      <p:sp>
        <p:nvSpPr>
          <p:cNvPr id="23" name="Freeform 15"/>
          <p:cNvSpPr/>
          <p:nvPr userDrawn="1"/>
        </p:nvSpPr>
        <p:spPr bwMode="auto">
          <a:xfrm>
            <a:off x="1261160" y="946300"/>
            <a:ext cx="2541918" cy="845344"/>
          </a:xfrm>
          <a:custGeom>
            <a:avLst/>
            <a:gdLst>
              <a:gd name="T0" fmla="*/ 1002 w 1002"/>
              <a:gd name="T1" fmla="*/ 3 h 396"/>
              <a:gd name="T2" fmla="*/ 997 w 1002"/>
              <a:gd name="T3" fmla="*/ 12 h 396"/>
              <a:gd name="T4" fmla="*/ 993 w 1002"/>
              <a:gd name="T5" fmla="*/ 11 h 396"/>
              <a:gd name="T6" fmla="*/ 982 w 1002"/>
              <a:gd name="T7" fmla="*/ 9 h 396"/>
              <a:gd name="T8" fmla="*/ 967 w 1002"/>
              <a:gd name="T9" fmla="*/ 9 h 396"/>
              <a:gd name="T10" fmla="*/ 953 w 1002"/>
              <a:gd name="T11" fmla="*/ 11 h 396"/>
              <a:gd name="T12" fmla="*/ 939 w 1002"/>
              <a:gd name="T13" fmla="*/ 16 h 396"/>
              <a:gd name="T14" fmla="*/ 424 w 1002"/>
              <a:gd name="T15" fmla="*/ 224 h 396"/>
              <a:gd name="T16" fmla="*/ 376 w 1002"/>
              <a:gd name="T17" fmla="*/ 244 h 396"/>
              <a:gd name="T18" fmla="*/ 1 w 1002"/>
              <a:gd name="T19" fmla="*/ 396 h 396"/>
              <a:gd name="T20" fmla="*/ 0 w 1002"/>
              <a:gd name="T21" fmla="*/ 390 h 396"/>
              <a:gd name="T22" fmla="*/ 377 w 1002"/>
              <a:gd name="T23" fmla="*/ 237 h 396"/>
              <a:gd name="T24" fmla="*/ 424 w 1002"/>
              <a:gd name="T25" fmla="*/ 218 h 396"/>
              <a:gd name="T26" fmla="*/ 938 w 1002"/>
              <a:gd name="T27" fmla="*/ 8 h 396"/>
              <a:gd name="T28" fmla="*/ 954 w 1002"/>
              <a:gd name="T29" fmla="*/ 3 h 396"/>
              <a:gd name="T30" fmla="*/ 971 w 1002"/>
              <a:gd name="T31" fmla="*/ 1 h 396"/>
              <a:gd name="T32" fmla="*/ 987 w 1002"/>
              <a:gd name="T33" fmla="*/ 0 h 396"/>
              <a:gd name="T34" fmla="*/ 1000 w 1002"/>
              <a:gd name="T35" fmla="*/ 3 h 396"/>
              <a:gd name="T36" fmla="*/ 1002 w 1002"/>
              <a:gd name="T37" fmla="*/ 3 h 3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02"/>
              <a:gd name="T58" fmla="*/ 0 h 396"/>
              <a:gd name="T59" fmla="*/ 1002 w 1002"/>
              <a:gd name="T60" fmla="*/ 396 h 3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02" h="396">
                <a:moveTo>
                  <a:pt x="1002" y="3"/>
                </a:moveTo>
                <a:cubicBezTo>
                  <a:pt x="997" y="12"/>
                  <a:pt x="997" y="12"/>
                  <a:pt x="997" y="12"/>
                </a:cubicBezTo>
                <a:cubicBezTo>
                  <a:pt x="993" y="11"/>
                  <a:pt x="993" y="11"/>
                  <a:pt x="993" y="11"/>
                </a:cubicBezTo>
                <a:cubicBezTo>
                  <a:pt x="990" y="10"/>
                  <a:pt x="986" y="9"/>
                  <a:pt x="982" y="9"/>
                </a:cubicBezTo>
                <a:cubicBezTo>
                  <a:pt x="977" y="9"/>
                  <a:pt x="972" y="9"/>
                  <a:pt x="967" y="9"/>
                </a:cubicBezTo>
                <a:cubicBezTo>
                  <a:pt x="962" y="10"/>
                  <a:pt x="957" y="10"/>
                  <a:pt x="953" y="11"/>
                </a:cubicBezTo>
                <a:cubicBezTo>
                  <a:pt x="948" y="13"/>
                  <a:pt x="943" y="14"/>
                  <a:pt x="939" y="16"/>
                </a:cubicBezTo>
                <a:cubicBezTo>
                  <a:pt x="424" y="224"/>
                  <a:pt x="424" y="224"/>
                  <a:pt x="424" y="224"/>
                </a:cubicBezTo>
                <a:cubicBezTo>
                  <a:pt x="376" y="244"/>
                  <a:pt x="376" y="244"/>
                  <a:pt x="376" y="244"/>
                </a:cubicBezTo>
                <a:cubicBezTo>
                  <a:pt x="1" y="396"/>
                  <a:pt x="1" y="396"/>
                  <a:pt x="1" y="396"/>
                </a:cubicBezTo>
                <a:cubicBezTo>
                  <a:pt x="0" y="390"/>
                  <a:pt x="0" y="390"/>
                  <a:pt x="0" y="390"/>
                </a:cubicBezTo>
                <a:cubicBezTo>
                  <a:pt x="377" y="237"/>
                  <a:pt x="377" y="237"/>
                  <a:pt x="377" y="237"/>
                </a:cubicBezTo>
                <a:cubicBezTo>
                  <a:pt x="424" y="218"/>
                  <a:pt x="424" y="218"/>
                  <a:pt x="424" y="218"/>
                </a:cubicBezTo>
                <a:cubicBezTo>
                  <a:pt x="938" y="8"/>
                  <a:pt x="938" y="8"/>
                  <a:pt x="938" y="8"/>
                </a:cubicBezTo>
                <a:cubicBezTo>
                  <a:pt x="943" y="6"/>
                  <a:pt x="948" y="5"/>
                  <a:pt x="954" y="3"/>
                </a:cubicBezTo>
                <a:cubicBezTo>
                  <a:pt x="959" y="2"/>
                  <a:pt x="965" y="1"/>
                  <a:pt x="971" y="1"/>
                </a:cubicBezTo>
                <a:cubicBezTo>
                  <a:pt x="976" y="0"/>
                  <a:pt x="982" y="0"/>
                  <a:pt x="987" y="0"/>
                </a:cubicBezTo>
                <a:cubicBezTo>
                  <a:pt x="992" y="1"/>
                  <a:pt x="996" y="1"/>
                  <a:pt x="1000" y="3"/>
                </a:cubicBezTo>
                <a:cubicBezTo>
                  <a:pt x="1002" y="3"/>
                  <a:pt x="1002" y="3"/>
                  <a:pt x="1002" y="3"/>
                </a:cubicBezTo>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sz="1800" smtClean="0">
              <a:solidFill>
                <a:srgbClr val="FFFFFF"/>
              </a:solidFill>
              <a:latin typeface="Arial" panose="020B0604020202020204" pitchFamily="34" charset="0"/>
            </a:endParaRPr>
          </a:p>
        </p:txBody>
      </p:sp>
      <p:sp>
        <p:nvSpPr>
          <p:cNvPr id="24" name="Freeform 16"/>
          <p:cNvSpPr/>
          <p:nvPr userDrawn="1"/>
        </p:nvSpPr>
        <p:spPr bwMode="auto">
          <a:xfrm>
            <a:off x="938850" y="1778551"/>
            <a:ext cx="325480" cy="1190625"/>
          </a:xfrm>
          <a:custGeom>
            <a:avLst/>
            <a:gdLst>
              <a:gd name="T0" fmla="*/ 128 w 128"/>
              <a:gd name="T1" fmla="*/ 6 h 558"/>
              <a:gd name="T2" fmla="*/ 124 w 128"/>
              <a:gd name="T3" fmla="*/ 7 h 558"/>
              <a:gd name="T4" fmla="*/ 118 w 128"/>
              <a:gd name="T5" fmla="*/ 11 h 558"/>
              <a:gd name="T6" fmla="*/ 112 w 128"/>
              <a:gd name="T7" fmla="*/ 17 h 558"/>
              <a:gd name="T8" fmla="*/ 108 w 128"/>
              <a:gd name="T9" fmla="*/ 24 h 558"/>
              <a:gd name="T10" fmla="*/ 106 w 128"/>
              <a:gd name="T11" fmla="*/ 31 h 558"/>
              <a:gd name="T12" fmla="*/ 64 w 128"/>
              <a:gd name="T13" fmla="*/ 240 h 558"/>
              <a:gd name="T14" fmla="*/ 55 w 128"/>
              <a:gd name="T15" fmla="*/ 287 h 558"/>
              <a:gd name="T16" fmla="*/ 7 w 128"/>
              <a:gd name="T17" fmla="*/ 530 h 558"/>
              <a:gd name="T18" fmla="*/ 6 w 128"/>
              <a:gd name="T19" fmla="*/ 539 h 558"/>
              <a:gd name="T20" fmla="*/ 8 w 128"/>
              <a:gd name="T21" fmla="*/ 545 h 558"/>
              <a:gd name="T22" fmla="*/ 13 w 128"/>
              <a:gd name="T23" fmla="*/ 549 h 558"/>
              <a:gd name="T24" fmla="*/ 19 w 128"/>
              <a:gd name="T25" fmla="*/ 550 h 558"/>
              <a:gd name="T26" fmla="*/ 86 w 128"/>
              <a:gd name="T27" fmla="*/ 535 h 558"/>
              <a:gd name="T28" fmla="*/ 85 w 128"/>
              <a:gd name="T29" fmla="*/ 543 h 558"/>
              <a:gd name="T30" fmla="*/ 17 w 128"/>
              <a:gd name="T31" fmla="*/ 558 h 558"/>
              <a:gd name="T32" fmla="*/ 9 w 128"/>
              <a:gd name="T33" fmla="*/ 557 h 558"/>
              <a:gd name="T34" fmla="*/ 3 w 128"/>
              <a:gd name="T35" fmla="*/ 552 h 558"/>
              <a:gd name="T36" fmla="*/ 0 w 128"/>
              <a:gd name="T37" fmla="*/ 543 h 558"/>
              <a:gd name="T38" fmla="*/ 1 w 128"/>
              <a:gd name="T39" fmla="*/ 531 h 558"/>
              <a:gd name="T40" fmla="*/ 49 w 128"/>
              <a:gd name="T41" fmla="*/ 289 h 558"/>
              <a:gd name="T42" fmla="*/ 58 w 128"/>
              <a:gd name="T43" fmla="*/ 242 h 558"/>
              <a:gd name="T44" fmla="*/ 100 w 128"/>
              <a:gd name="T45" fmla="*/ 33 h 558"/>
              <a:gd name="T46" fmla="*/ 104 w 128"/>
              <a:gd name="T47" fmla="*/ 23 h 558"/>
              <a:gd name="T48" fmla="*/ 110 w 128"/>
              <a:gd name="T49" fmla="*/ 14 h 558"/>
              <a:gd name="T50" fmla="*/ 117 w 128"/>
              <a:gd name="T51" fmla="*/ 6 h 558"/>
              <a:gd name="T52" fmla="*/ 126 w 128"/>
              <a:gd name="T53" fmla="*/ 1 h 558"/>
              <a:gd name="T54" fmla="*/ 127 w 128"/>
              <a:gd name="T55" fmla="*/ 0 h 558"/>
              <a:gd name="T56" fmla="*/ 128 w 128"/>
              <a:gd name="T57" fmla="*/ 6 h 5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8"/>
              <a:gd name="T88" fmla="*/ 0 h 558"/>
              <a:gd name="T89" fmla="*/ 128 w 128"/>
              <a:gd name="T90" fmla="*/ 558 h 55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8" h="558">
                <a:moveTo>
                  <a:pt x="128" y="6"/>
                </a:moveTo>
                <a:cubicBezTo>
                  <a:pt x="124" y="7"/>
                  <a:pt x="124" y="7"/>
                  <a:pt x="124" y="7"/>
                </a:cubicBezTo>
                <a:cubicBezTo>
                  <a:pt x="122" y="8"/>
                  <a:pt x="120" y="9"/>
                  <a:pt x="118" y="11"/>
                </a:cubicBezTo>
                <a:cubicBezTo>
                  <a:pt x="116" y="13"/>
                  <a:pt x="114" y="15"/>
                  <a:pt x="112" y="17"/>
                </a:cubicBezTo>
                <a:cubicBezTo>
                  <a:pt x="111" y="19"/>
                  <a:pt x="109" y="21"/>
                  <a:pt x="108" y="24"/>
                </a:cubicBezTo>
                <a:cubicBezTo>
                  <a:pt x="107" y="26"/>
                  <a:pt x="106" y="28"/>
                  <a:pt x="106" y="31"/>
                </a:cubicBezTo>
                <a:cubicBezTo>
                  <a:pt x="64" y="240"/>
                  <a:pt x="64" y="240"/>
                  <a:pt x="64" y="240"/>
                </a:cubicBezTo>
                <a:cubicBezTo>
                  <a:pt x="55" y="287"/>
                  <a:pt x="55" y="287"/>
                  <a:pt x="55" y="287"/>
                </a:cubicBezTo>
                <a:cubicBezTo>
                  <a:pt x="7" y="530"/>
                  <a:pt x="7" y="530"/>
                  <a:pt x="7" y="530"/>
                </a:cubicBezTo>
                <a:cubicBezTo>
                  <a:pt x="6" y="533"/>
                  <a:pt x="6" y="536"/>
                  <a:pt x="6" y="539"/>
                </a:cubicBezTo>
                <a:cubicBezTo>
                  <a:pt x="6" y="541"/>
                  <a:pt x="7" y="544"/>
                  <a:pt x="8" y="545"/>
                </a:cubicBezTo>
                <a:cubicBezTo>
                  <a:pt x="9" y="547"/>
                  <a:pt x="11" y="548"/>
                  <a:pt x="13" y="549"/>
                </a:cubicBezTo>
                <a:cubicBezTo>
                  <a:pt x="14" y="550"/>
                  <a:pt x="17" y="550"/>
                  <a:pt x="19" y="550"/>
                </a:cubicBezTo>
                <a:cubicBezTo>
                  <a:pt x="86" y="535"/>
                  <a:pt x="86" y="535"/>
                  <a:pt x="86" y="535"/>
                </a:cubicBezTo>
                <a:cubicBezTo>
                  <a:pt x="85" y="543"/>
                  <a:pt x="85" y="543"/>
                  <a:pt x="85" y="543"/>
                </a:cubicBezTo>
                <a:cubicBezTo>
                  <a:pt x="17" y="558"/>
                  <a:pt x="17" y="558"/>
                  <a:pt x="17" y="558"/>
                </a:cubicBezTo>
                <a:cubicBezTo>
                  <a:pt x="14" y="558"/>
                  <a:pt x="11" y="558"/>
                  <a:pt x="9" y="557"/>
                </a:cubicBezTo>
                <a:cubicBezTo>
                  <a:pt x="6" y="556"/>
                  <a:pt x="4" y="554"/>
                  <a:pt x="3" y="552"/>
                </a:cubicBezTo>
                <a:cubicBezTo>
                  <a:pt x="1" y="550"/>
                  <a:pt x="0" y="547"/>
                  <a:pt x="0" y="543"/>
                </a:cubicBezTo>
                <a:cubicBezTo>
                  <a:pt x="0" y="540"/>
                  <a:pt x="0" y="536"/>
                  <a:pt x="1" y="531"/>
                </a:cubicBezTo>
                <a:cubicBezTo>
                  <a:pt x="49" y="289"/>
                  <a:pt x="49" y="289"/>
                  <a:pt x="49" y="289"/>
                </a:cubicBezTo>
                <a:cubicBezTo>
                  <a:pt x="58" y="242"/>
                  <a:pt x="58" y="242"/>
                  <a:pt x="58" y="242"/>
                </a:cubicBezTo>
                <a:cubicBezTo>
                  <a:pt x="100" y="33"/>
                  <a:pt x="100" y="33"/>
                  <a:pt x="100" y="33"/>
                </a:cubicBezTo>
                <a:cubicBezTo>
                  <a:pt x="101" y="30"/>
                  <a:pt x="102" y="26"/>
                  <a:pt x="104" y="23"/>
                </a:cubicBezTo>
                <a:cubicBezTo>
                  <a:pt x="105" y="20"/>
                  <a:pt x="107" y="17"/>
                  <a:pt x="110" y="14"/>
                </a:cubicBezTo>
                <a:cubicBezTo>
                  <a:pt x="112" y="11"/>
                  <a:pt x="114" y="8"/>
                  <a:pt x="117" y="6"/>
                </a:cubicBezTo>
                <a:cubicBezTo>
                  <a:pt x="120" y="4"/>
                  <a:pt x="123" y="2"/>
                  <a:pt x="126" y="1"/>
                </a:cubicBezTo>
                <a:cubicBezTo>
                  <a:pt x="127" y="0"/>
                  <a:pt x="127" y="0"/>
                  <a:pt x="127" y="0"/>
                </a:cubicBezTo>
                <a:lnTo>
                  <a:pt x="128" y="6"/>
                </a:lnTo>
                <a:close/>
              </a:path>
            </a:pathLst>
          </a:custGeom>
          <a:solidFill>
            <a:schemeClr val="bg1"/>
          </a:solidFill>
          <a:ln w="11113" cap="flat">
            <a:solidFill>
              <a:schemeClr val="bg1"/>
            </a:solidFill>
            <a:prstDash val="solid"/>
            <a:miter lim="800000"/>
          </a:ln>
        </p:spPr>
        <p:txBody>
          <a:bodyPr lIns="91417" tIns="45708" rIns="91417" bIns="45708"/>
          <a:lstStyle/>
          <a:p>
            <a:pPr fontAlgn="base">
              <a:spcBef>
                <a:spcPct val="0"/>
              </a:spcBef>
              <a:spcAft>
                <a:spcPct val="0"/>
              </a:spcAft>
            </a:pPr>
            <a:endParaRPr lang="zh-CN" altLang="en-US" sz="1800" smtClean="0">
              <a:solidFill>
                <a:srgbClr val="FFFFFF"/>
              </a:solidFill>
              <a:latin typeface="Arial" panose="020B0604020202020204" pitchFamily="34" charset="0"/>
            </a:endParaRPr>
          </a:p>
        </p:txBody>
      </p:sp>
      <p:sp>
        <p:nvSpPr>
          <p:cNvPr id="25" name="Freeform 17"/>
          <p:cNvSpPr/>
          <p:nvPr userDrawn="1"/>
        </p:nvSpPr>
        <p:spPr bwMode="auto">
          <a:xfrm>
            <a:off x="3674469" y="952255"/>
            <a:ext cx="1308270" cy="1528763"/>
          </a:xfrm>
          <a:custGeom>
            <a:avLst/>
            <a:gdLst>
              <a:gd name="T0" fmla="*/ 46 w 516"/>
              <a:gd name="T1" fmla="*/ 9 h 716"/>
              <a:gd name="T2" fmla="*/ 485 w 516"/>
              <a:gd name="T3" fmla="*/ 148 h 716"/>
              <a:gd name="T4" fmla="*/ 496 w 516"/>
              <a:gd name="T5" fmla="*/ 154 h 716"/>
              <a:gd name="T6" fmla="*/ 501 w 516"/>
              <a:gd name="T7" fmla="*/ 164 h 716"/>
              <a:gd name="T8" fmla="*/ 501 w 516"/>
              <a:gd name="T9" fmla="*/ 175 h 716"/>
              <a:gd name="T10" fmla="*/ 494 w 516"/>
              <a:gd name="T11" fmla="*/ 187 h 716"/>
              <a:gd name="T12" fmla="*/ 113 w 516"/>
              <a:gd name="T13" fmla="*/ 656 h 716"/>
              <a:gd name="T14" fmla="*/ 100 w 516"/>
              <a:gd name="T15" fmla="*/ 668 h 716"/>
              <a:gd name="T16" fmla="*/ 84 w 516"/>
              <a:gd name="T17" fmla="*/ 679 h 716"/>
              <a:gd name="T18" fmla="*/ 66 w 516"/>
              <a:gd name="T19" fmla="*/ 689 h 716"/>
              <a:gd name="T20" fmla="*/ 49 w 516"/>
              <a:gd name="T21" fmla="*/ 694 h 716"/>
              <a:gd name="T22" fmla="*/ 0 w 516"/>
              <a:gd name="T23" fmla="*/ 705 h 716"/>
              <a:gd name="T24" fmla="*/ 0 w 516"/>
              <a:gd name="T25" fmla="*/ 716 h 716"/>
              <a:gd name="T26" fmla="*/ 50 w 516"/>
              <a:gd name="T27" fmla="*/ 705 h 716"/>
              <a:gd name="T28" fmla="*/ 69 w 516"/>
              <a:gd name="T29" fmla="*/ 699 h 716"/>
              <a:gd name="T30" fmla="*/ 89 w 516"/>
              <a:gd name="T31" fmla="*/ 689 h 716"/>
              <a:gd name="T32" fmla="*/ 108 w 516"/>
              <a:gd name="T33" fmla="*/ 676 h 716"/>
              <a:gd name="T34" fmla="*/ 122 w 516"/>
              <a:gd name="T35" fmla="*/ 661 h 716"/>
              <a:gd name="T36" fmla="*/ 506 w 516"/>
              <a:gd name="T37" fmla="*/ 190 h 716"/>
              <a:gd name="T38" fmla="*/ 515 w 516"/>
              <a:gd name="T39" fmla="*/ 174 h 716"/>
              <a:gd name="T40" fmla="*/ 515 w 516"/>
              <a:gd name="T41" fmla="*/ 159 h 716"/>
              <a:gd name="T42" fmla="*/ 508 w 516"/>
              <a:gd name="T43" fmla="*/ 147 h 716"/>
              <a:gd name="T44" fmla="*/ 493 w 516"/>
              <a:gd name="T45" fmla="*/ 138 h 716"/>
              <a:gd name="T46" fmla="*/ 51 w 516"/>
              <a:gd name="T47" fmla="*/ 0 h 716"/>
              <a:gd name="T48" fmla="*/ 46 w 516"/>
              <a:gd name="T49" fmla="*/ 9 h 7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6"/>
              <a:gd name="T76" fmla="*/ 0 h 716"/>
              <a:gd name="T77" fmla="*/ 516 w 516"/>
              <a:gd name="T78" fmla="*/ 716 h 7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6" h="716">
                <a:moveTo>
                  <a:pt x="46" y="9"/>
                </a:moveTo>
                <a:cubicBezTo>
                  <a:pt x="485" y="148"/>
                  <a:pt x="485" y="148"/>
                  <a:pt x="485" y="148"/>
                </a:cubicBezTo>
                <a:cubicBezTo>
                  <a:pt x="490" y="150"/>
                  <a:pt x="493" y="152"/>
                  <a:pt x="496" y="154"/>
                </a:cubicBezTo>
                <a:cubicBezTo>
                  <a:pt x="499" y="157"/>
                  <a:pt x="500" y="160"/>
                  <a:pt x="501" y="164"/>
                </a:cubicBezTo>
                <a:cubicBezTo>
                  <a:pt x="502" y="167"/>
                  <a:pt x="502" y="171"/>
                  <a:pt x="501" y="175"/>
                </a:cubicBezTo>
                <a:cubicBezTo>
                  <a:pt x="500" y="179"/>
                  <a:pt x="498" y="183"/>
                  <a:pt x="494" y="187"/>
                </a:cubicBezTo>
                <a:cubicBezTo>
                  <a:pt x="113" y="656"/>
                  <a:pt x="113" y="656"/>
                  <a:pt x="113" y="656"/>
                </a:cubicBezTo>
                <a:cubicBezTo>
                  <a:pt x="109" y="660"/>
                  <a:pt x="105" y="664"/>
                  <a:pt x="100" y="668"/>
                </a:cubicBezTo>
                <a:cubicBezTo>
                  <a:pt x="95" y="672"/>
                  <a:pt x="89" y="676"/>
                  <a:pt x="84" y="679"/>
                </a:cubicBezTo>
                <a:cubicBezTo>
                  <a:pt x="78" y="683"/>
                  <a:pt x="72" y="686"/>
                  <a:pt x="66" y="689"/>
                </a:cubicBezTo>
                <a:cubicBezTo>
                  <a:pt x="60" y="691"/>
                  <a:pt x="55" y="693"/>
                  <a:pt x="49" y="694"/>
                </a:cubicBezTo>
                <a:cubicBezTo>
                  <a:pt x="0" y="705"/>
                  <a:pt x="0" y="705"/>
                  <a:pt x="0" y="705"/>
                </a:cubicBezTo>
                <a:cubicBezTo>
                  <a:pt x="0" y="716"/>
                  <a:pt x="0" y="716"/>
                  <a:pt x="0" y="716"/>
                </a:cubicBezTo>
                <a:cubicBezTo>
                  <a:pt x="50" y="705"/>
                  <a:pt x="50" y="705"/>
                  <a:pt x="50" y="705"/>
                </a:cubicBezTo>
                <a:cubicBezTo>
                  <a:pt x="56" y="704"/>
                  <a:pt x="63" y="702"/>
                  <a:pt x="69" y="699"/>
                </a:cubicBezTo>
                <a:cubicBezTo>
                  <a:pt x="76" y="696"/>
                  <a:pt x="83" y="693"/>
                  <a:pt x="89" y="689"/>
                </a:cubicBezTo>
                <a:cubicBezTo>
                  <a:pt x="96" y="685"/>
                  <a:pt x="102" y="680"/>
                  <a:pt x="108" y="676"/>
                </a:cubicBezTo>
                <a:cubicBezTo>
                  <a:pt x="113" y="671"/>
                  <a:pt x="118" y="666"/>
                  <a:pt x="122" y="661"/>
                </a:cubicBezTo>
                <a:cubicBezTo>
                  <a:pt x="506" y="190"/>
                  <a:pt x="506" y="190"/>
                  <a:pt x="506" y="190"/>
                </a:cubicBezTo>
                <a:cubicBezTo>
                  <a:pt x="510" y="185"/>
                  <a:pt x="513" y="180"/>
                  <a:pt x="515" y="174"/>
                </a:cubicBezTo>
                <a:cubicBezTo>
                  <a:pt x="516" y="169"/>
                  <a:pt x="516" y="164"/>
                  <a:pt x="515" y="159"/>
                </a:cubicBezTo>
                <a:cubicBezTo>
                  <a:pt x="514" y="154"/>
                  <a:pt x="511" y="150"/>
                  <a:pt x="508" y="147"/>
                </a:cubicBezTo>
                <a:cubicBezTo>
                  <a:pt x="504" y="143"/>
                  <a:pt x="499" y="140"/>
                  <a:pt x="493" y="138"/>
                </a:cubicBezTo>
                <a:cubicBezTo>
                  <a:pt x="51" y="0"/>
                  <a:pt x="51" y="0"/>
                  <a:pt x="51" y="0"/>
                </a:cubicBezTo>
                <a:lnTo>
                  <a:pt x="46" y="9"/>
                </a:lnTo>
                <a:close/>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sz="1800" smtClean="0">
              <a:solidFill>
                <a:srgbClr val="FFFFFF"/>
              </a:solidFill>
              <a:latin typeface="Arial" panose="020B0604020202020204" pitchFamily="34" charset="0"/>
            </a:endParaRPr>
          </a:p>
        </p:txBody>
      </p:sp>
      <p:sp>
        <p:nvSpPr>
          <p:cNvPr id="26" name="Line 51"/>
          <p:cNvSpPr>
            <a:spLocks noChangeShapeType="1"/>
          </p:cNvSpPr>
          <p:nvPr userDrawn="1"/>
        </p:nvSpPr>
        <p:spPr bwMode="auto">
          <a:xfrm>
            <a:off x="3129887" y="4365776"/>
            <a:ext cx="3071603" cy="2380"/>
          </a:xfrm>
          <a:prstGeom prst="line">
            <a:avLst/>
          </a:prstGeom>
          <a:noFill/>
          <a:ln w="33338">
            <a:solidFill>
              <a:srgbClr val="FFFFFF"/>
            </a:solidFill>
            <a:miter lim="800000"/>
          </a:ln>
        </p:spPr>
        <p:txBody>
          <a:bodyPr lIns="91417" tIns="45708" rIns="91417" bIns="45708"/>
          <a:lstStyle/>
          <a:p>
            <a:pPr fontAlgn="base">
              <a:spcBef>
                <a:spcPct val="0"/>
              </a:spcBef>
              <a:spcAft>
                <a:spcPct val="0"/>
              </a:spcAft>
            </a:pPr>
            <a:endParaRPr lang="zh-CN" altLang="en-US" sz="1800" smtClean="0">
              <a:solidFill>
                <a:srgbClr val="FFFFFF"/>
              </a:solidFill>
              <a:latin typeface="Arial" panose="020B0604020202020204" pitchFamily="34" charset="0"/>
            </a:endParaRPr>
          </a:p>
        </p:txBody>
      </p:sp>
      <p:sp>
        <p:nvSpPr>
          <p:cNvPr id="27" name="Text Box 52"/>
          <p:cNvSpPr txBox="1">
            <a:spLocks noChangeArrowheads="1"/>
          </p:cNvSpPr>
          <p:nvPr userDrawn="1"/>
        </p:nvSpPr>
        <p:spPr bwMode="auto">
          <a:xfrm>
            <a:off x="6788308" y="2060711"/>
            <a:ext cx="4620152" cy="351235"/>
          </a:xfrm>
          <a:prstGeom prst="rect">
            <a:avLst/>
          </a:prstGeom>
          <a:noFill/>
          <a:ln w="9525">
            <a:noFill/>
            <a:miter lim="800000"/>
          </a:ln>
        </p:spPr>
        <p:txBody>
          <a:bodyPr lIns="91417" tIns="45708" rIns="91417" bIns="45708" anchor="ctr"/>
          <a:lstStyle/>
          <a:p>
            <a:pPr fontAlgn="base">
              <a:spcBef>
                <a:spcPct val="50000"/>
              </a:spcBef>
              <a:spcAft>
                <a:spcPct val="0"/>
              </a:spcAft>
            </a:pPr>
            <a:r>
              <a:rPr lang="en-US" altLang="zh-CN" sz="2200" dirty="0">
                <a:solidFill>
                  <a:srgbClr val="FFFFFF"/>
                </a:solidFill>
                <a:latin typeface="Arial" panose="020B0604020202020204" pitchFamily="34" charset="0"/>
              </a:rPr>
              <a:t>http://t.qq.com/teliss</a:t>
            </a:r>
            <a:endParaRPr lang="en-GB" altLang="zh-CN" sz="2200" dirty="0">
              <a:solidFill>
                <a:srgbClr val="FFFFFF"/>
              </a:solidFill>
              <a:latin typeface="Arial" panose="020B0604020202020204" pitchFamily="34" charset="0"/>
            </a:endParaRPr>
          </a:p>
        </p:txBody>
      </p:sp>
      <p:sp>
        <p:nvSpPr>
          <p:cNvPr id="28" name="Text Box 54"/>
          <p:cNvSpPr txBox="1">
            <a:spLocks noChangeArrowheads="1"/>
          </p:cNvSpPr>
          <p:nvPr userDrawn="1"/>
        </p:nvSpPr>
        <p:spPr bwMode="auto">
          <a:xfrm>
            <a:off x="6786884" y="2845942"/>
            <a:ext cx="4476116" cy="351234"/>
          </a:xfrm>
          <a:prstGeom prst="rect">
            <a:avLst/>
          </a:prstGeom>
          <a:noFill/>
          <a:ln w="9525">
            <a:noFill/>
            <a:miter lim="800000"/>
          </a:ln>
        </p:spPr>
        <p:txBody>
          <a:bodyPr lIns="91417" tIns="45708" rIns="91417" bIns="45708" anchor="ctr"/>
          <a:lstStyle/>
          <a:p>
            <a:pPr fontAlgn="base">
              <a:spcBef>
                <a:spcPct val="50000"/>
              </a:spcBef>
              <a:spcAft>
                <a:spcPct val="0"/>
              </a:spcAft>
            </a:pPr>
            <a:r>
              <a:rPr lang="en-US" altLang="zh-CN" sz="2200" dirty="0">
                <a:solidFill>
                  <a:srgbClr val="FFFFFF"/>
                </a:solidFill>
                <a:latin typeface="Arial" panose="020B0604020202020204" pitchFamily="34" charset="0"/>
              </a:rPr>
              <a:t>http://teliss.blog.163.com</a:t>
            </a:r>
            <a:endParaRPr lang="en-US" altLang="zh-CN" sz="2200" dirty="0">
              <a:solidFill>
                <a:srgbClr val="FFFFFF"/>
              </a:solidFill>
              <a:latin typeface="Arial" panose="020B0604020202020204" pitchFamily="34" charset="0"/>
            </a:endParaRPr>
          </a:p>
        </p:txBody>
      </p:sp>
      <p:sp>
        <p:nvSpPr>
          <p:cNvPr id="29" name="Text Box 59"/>
          <p:cNvSpPr txBox="1">
            <a:spLocks noChangeArrowheads="1"/>
          </p:cNvSpPr>
          <p:nvPr userDrawn="1"/>
        </p:nvSpPr>
        <p:spPr bwMode="auto">
          <a:xfrm>
            <a:off x="6788307" y="3662450"/>
            <a:ext cx="4997065" cy="351235"/>
          </a:xfrm>
          <a:prstGeom prst="rect">
            <a:avLst/>
          </a:prstGeom>
          <a:noFill/>
          <a:ln w="9525">
            <a:noFill/>
            <a:miter lim="800000"/>
          </a:ln>
        </p:spPr>
        <p:txBody>
          <a:bodyPr lIns="91417" tIns="45708" rIns="91417" bIns="45708" anchor="ctr"/>
          <a:lstStyle/>
          <a:p>
            <a:pPr fontAlgn="base">
              <a:spcBef>
                <a:spcPct val="50000"/>
              </a:spcBef>
              <a:spcAft>
                <a:spcPct val="0"/>
              </a:spcAft>
            </a:pPr>
            <a:r>
              <a:rPr lang="en-US" altLang="zh-CN" sz="2200" dirty="0">
                <a:solidFill>
                  <a:srgbClr val="FFFFFF"/>
                </a:solidFill>
                <a:latin typeface="Arial" panose="020B0604020202020204" pitchFamily="34" charset="0"/>
              </a:rPr>
              <a:t>http</a:t>
            </a:r>
            <a:r>
              <a:rPr lang="en-US" altLang="zh-CN" sz="2200" dirty="0" smtClean="0">
                <a:solidFill>
                  <a:srgbClr val="FFFFFF"/>
                </a:solidFill>
                <a:latin typeface="Arial" panose="020B0604020202020204" pitchFamily="34" charset="0"/>
              </a:rPr>
              <a:t>://weibo.com/teliss</a:t>
            </a:r>
            <a:endParaRPr lang="en-GB" altLang="zh-CN" sz="2200" dirty="0">
              <a:solidFill>
                <a:srgbClr val="FFFFFF"/>
              </a:solidFill>
              <a:latin typeface="Arial" panose="020B0604020202020204" pitchFamily="34" charset="0"/>
            </a:endParaRPr>
          </a:p>
        </p:txBody>
      </p:sp>
      <p:sp>
        <p:nvSpPr>
          <p:cNvPr id="30" name="Text Box 62"/>
          <p:cNvSpPr txBox="1">
            <a:spLocks noChangeArrowheads="1"/>
          </p:cNvSpPr>
          <p:nvPr userDrawn="1"/>
        </p:nvSpPr>
        <p:spPr bwMode="auto">
          <a:xfrm>
            <a:off x="6788308" y="882559"/>
            <a:ext cx="4764186" cy="598975"/>
          </a:xfrm>
          <a:prstGeom prst="rect">
            <a:avLst/>
          </a:prstGeom>
          <a:noFill/>
          <a:ln w="9525">
            <a:noFill/>
            <a:miter lim="800000"/>
          </a:ln>
        </p:spPr>
        <p:txBody>
          <a:bodyPr lIns="91417" tIns="45708" rIns="91417" bIns="45708" anchor="ctr"/>
          <a:lstStyle/>
          <a:p>
            <a:pPr fontAlgn="base">
              <a:spcBef>
                <a:spcPct val="50000"/>
              </a:spcBef>
              <a:spcAft>
                <a:spcPct val="0"/>
              </a:spcAft>
            </a:pPr>
            <a:r>
              <a:rPr lang="zh-CN" altLang="en-US" sz="2200" dirty="0">
                <a:solidFill>
                  <a:srgbClr val="FFFFFF"/>
                </a:solidFill>
                <a:latin typeface="微软雅黑" panose="020B0503020204020204" pitchFamily="34" charset="-122"/>
                <a:ea typeface="微软雅黑" panose="020B0503020204020204" pitchFamily="34" charset="-122"/>
              </a:rPr>
              <a:t>课件制作：布衣公子</a:t>
            </a:r>
            <a:r>
              <a:rPr lang="en-US" altLang="zh-CN" sz="2200" dirty="0">
                <a:solidFill>
                  <a:srgbClr val="FFFFFF"/>
                </a:solidFill>
                <a:latin typeface="微软雅黑" panose="020B0503020204020204" pitchFamily="34" charset="-122"/>
                <a:ea typeface="微软雅黑" panose="020B0503020204020204" pitchFamily="34" charset="-122"/>
              </a:rPr>
              <a:t>/@</a:t>
            </a:r>
            <a:r>
              <a:rPr lang="en-US" altLang="zh-CN" sz="2200" dirty="0" err="1">
                <a:solidFill>
                  <a:srgbClr val="FFFFFF"/>
                </a:solidFill>
                <a:latin typeface="微软雅黑" panose="020B0503020204020204" pitchFamily="34" charset="-122"/>
                <a:ea typeface="微软雅黑" panose="020B0503020204020204" pitchFamily="34" charset="-122"/>
              </a:rPr>
              <a:t>teliss</a:t>
            </a:r>
            <a:endParaRPr lang="en-GB" altLang="zh-CN" sz="2200" dirty="0">
              <a:solidFill>
                <a:srgbClr val="FFFFFF"/>
              </a:solidFill>
              <a:latin typeface="微软雅黑" panose="020B0503020204020204" pitchFamily="34" charset="-122"/>
              <a:ea typeface="微软雅黑" panose="020B0503020204020204" pitchFamily="34" charset="-122"/>
            </a:endParaRPr>
          </a:p>
        </p:txBody>
      </p:sp>
      <p:sp>
        <p:nvSpPr>
          <p:cNvPr id="31" name="TextBox 29"/>
          <p:cNvSpPr txBox="1"/>
          <p:nvPr userDrawn="1"/>
        </p:nvSpPr>
        <p:spPr>
          <a:xfrm rot="20445248">
            <a:off x="1391214" y="1491920"/>
            <a:ext cx="2954993" cy="923305"/>
          </a:xfrm>
          <a:prstGeom prst="rect">
            <a:avLst/>
          </a:prstGeom>
          <a:noFill/>
        </p:spPr>
        <p:txBody>
          <a:bodyPr wrap="none" lIns="91417" tIns="45708" rIns="91417" bIns="45708">
            <a:spAutoFit/>
          </a:bodyPr>
          <a:lstStyle/>
          <a:p>
            <a:pPr fontAlgn="base">
              <a:spcBef>
                <a:spcPct val="0"/>
              </a:spcBef>
              <a:spcAft>
                <a:spcPct val="0"/>
              </a:spcAft>
              <a:defRPr/>
            </a:pPr>
            <a:r>
              <a:rPr lang="zh-CN" altLang="en-US" sz="5400" b="1" dirty="0">
                <a:solidFill>
                  <a:srgbClr val="FFFFFF"/>
                </a:solidFill>
                <a:latin typeface="微软雅黑" panose="020B0503020204020204" pitchFamily="34" charset="-122"/>
                <a:ea typeface="微软雅黑" panose="020B0503020204020204" pitchFamily="34" charset="-122"/>
              </a:rPr>
              <a:t>谢谢观看</a:t>
            </a:r>
            <a:endParaRPr lang="zh-CN" altLang="en-US" sz="5400" b="1" dirty="0">
              <a:solidFill>
                <a:srgbClr val="FFFFFF"/>
              </a:solidFill>
              <a:latin typeface="微软雅黑" panose="020B0503020204020204" pitchFamily="34" charset="-122"/>
              <a:ea typeface="微软雅黑" panose="020B0503020204020204" pitchFamily="34" charset="-122"/>
            </a:endParaRPr>
          </a:p>
        </p:txBody>
      </p:sp>
      <p:pic>
        <p:nvPicPr>
          <p:cNvPr id="32" name="Picture 3" descr="C:\Documents and Settings\tdz\桌面\未标题-2.png"/>
          <p:cNvPicPr>
            <a:picLocks noChangeAspect="1" noChangeArrowheads="1"/>
          </p:cNvPicPr>
          <p:nvPr userDrawn="1"/>
        </p:nvPicPr>
        <p:blipFill>
          <a:blip r:embed="rId7" cstate="email"/>
          <a:srcRect/>
          <a:stretch>
            <a:fillRect/>
          </a:stretch>
        </p:blipFill>
        <p:spPr bwMode="auto">
          <a:xfrm>
            <a:off x="5972888" y="3632352"/>
            <a:ext cx="457203" cy="41142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9" descr="E:\仝德志文件，勿删！\03-参考文档\！PPT图片及版面资源\06-PPT精选插图\05-头像\嘿嘿.png"/>
          <p:cNvPicPr>
            <a:picLocks noChangeAspect="1" noChangeArrowheads="1"/>
          </p:cNvPicPr>
          <p:nvPr userDrawn="1"/>
        </p:nvPicPr>
        <p:blipFill>
          <a:blip r:embed="rId8" cstate="email"/>
          <a:srcRect/>
          <a:stretch>
            <a:fillRect/>
          </a:stretch>
        </p:blipFill>
        <p:spPr bwMode="auto">
          <a:xfrm>
            <a:off x="5754936" y="728321"/>
            <a:ext cx="853445" cy="85333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C:\Documents and Settings\tdz\桌面\新建文件夹\欢迎02.jpg"/>
          <p:cNvPicPr>
            <a:picLocks noChangeAspect="1" noChangeArrowheads="1"/>
          </p:cNvPicPr>
          <p:nvPr userDrawn="1"/>
        </p:nvPicPr>
        <p:blipFill>
          <a:blip r:embed="rId9" cstate="email"/>
          <a:srcRect/>
          <a:stretch>
            <a:fillRect/>
          </a:stretch>
        </p:blipFill>
        <p:spPr bwMode="auto">
          <a:xfrm>
            <a:off x="9195333" y="4635336"/>
            <a:ext cx="2909178" cy="1818000"/>
          </a:xfrm>
          <a:prstGeom prst="rect">
            <a:avLst/>
          </a:prstGeom>
          <a:noFill/>
          <a:ln w="28575">
            <a:solidFill>
              <a:srgbClr val="36B2E6"/>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5" name="Picture 3" descr="C:\Users\user\Desktop\未标题-4 拷贝.png"/>
          <p:cNvPicPr>
            <a:picLocks noChangeAspect="1" noChangeArrowheads="1"/>
          </p:cNvPicPr>
          <p:nvPr userDrawn="1"/>
        </p:nvPicPr>
        <p:blipFill>
          <a:blip r:embed="rId10"/>
          <a:srcRect/>
          <a:stretch>
            <a:fillRect/>
          </a:stretch>
        </p:blipFill>
        <p:spPr bwMode="auto">
          <a:xfrm>
            <a:off x="6013352" y="2794759"/>
            <a:ext cx="356446" cy="453600"/>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组合 35"/>
          <p:cNvGrpSpPr/>
          <p:nvPr userDrawn="1"/>
        </p:nvGrpSpPr>
        <p:grpSpPr>
          <a:xfrm>
            <a:off x="5908198" y="1965479"/>
            <a:ext cx="564175" cy="523876"/>
            <a:chOff x="5907429" y="1965479"/>
            <a:chExt cx="564102" cy="523876"/>
          </a:xfrm>
        </p:grpSpPr>
        <p:sp>
          <p:nvSpPr>
            <p:cNvPr id="37" name="Oval 25"/>
            <p:cNvSpPr>
              <a:spLocks noChangeArrowheads="1"/>
            </p:cNvSpPr>
            <p:nvPr/>
          </p:nvSpPr>
          <p:spPr bwMode="auto">
            <a:xfrm>
              <a:off x="5907429" y="1965479"/>
              <a:ext cx="564102" cy="523876"/>
            </a:xfrm>
            <a:prstGeom prst="ellipse">
              <a:avLst/>
            </a:prstGeom>
            <a:solidFill>
              <a:schemeClr val="accent1"/>
            </a:solidFill>
            <a:ln w="33338">
              <a:solidFill>
                <a:srgbClr val="FFFFFF"/>
              </a:solidFill>
              <a:miter lim="800000"/>
            </a:ln>
          </p:spPr>
          <p:txBody>
            <a:bodyPr/>
            <a:lstStyle/>
            <a:p>
              <a:pPr fontAlgn="base">
                <a:spcBef>
                  <a:spcPct val="0"/>
                </a:spcBef>
                <a:spcAft>
                  <a:spcPct val="0"/>
                </a:spcAft>
              </a:pPr>
              <a:endParaRPr lang="zh-CN" altLang="en-US" sz="1800" smtClean="0">
                <a:solidFill>
                  <a:srgbClr val="000000"/>
                </a:solidFill>
                <a:latin typeface="Arial" panose="020B0604020202020204" pitchFamily="34" charset="0"/>
              </a:endParaRPr>
            </a:p>
          </p:txBody>
        </p:sp>
        <p:pic>
          <p:nvPicPr>
            <p:cNvPr id="38" name="Picture 4" descr="C:\Users\user\Desktop\未标题-5 拷贝.png"/>
            <p:cNvPicPr>
              <a:picLocks noChangeAspect="1" noChangeArrowheads="1"/>
            </p:cNvPicPr>
            <p:nvPr/>
          </p:nvPicPr>
          <p:blipFill>
            <a:blip r:embed="rId11" cstate="email"/>
            <a:srcRect/>
            <a:stretch>
              <a:fillRect/>
            </a:stretch>
          </p:blipFill>
          <p:spPr bwMode="auto">
            <a:xfrm>
              <a:off x="6007082" y="2021384"/>
              <a:ext cx="448164" cy="40126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300"/>
                                        <p:tgtEl>
                                          <p:spTgt spid="8"/>
                                        </p:tgtEl>
                                      </p:cBhvr>
                                    </p:animEffect>
                                  </p:childTnLst>
                                </p:cTn>
                              </p:par>
                              <p:par>
                                <p:cTn id="8" presetID="2" presetClass="entr" presetSubtype="9" fill="hold" grpId="1"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0-#ppt_w/2"/>
                                          </p:val>
                                        </p:tav>
                                        <p:tav tm="100000">
                                          <p:val>
                                            <p:strVal val="#ppt_x"/>
                                          </p:val>
                                        </p:tav>
                                      </p:tavLst>
                                    </p:anim>
                                    <p:anim calcmode="lin" valueType="num">
                                      <p:cBhvr additive="base">
                                        <p:cTn id="11" dur="1000" fill="hold"/>
                                        <p:tgtEl>
                                          <p:spTgt spid="8"/>
                                        </p:tgtEl>
                                        <p:attrNameLst>
                                          <p:attrName>ppt_y</p:attrName>
                                        </p:attrNameLst>
                                      </p:cBhvr>
                                      <p:tavLst>
                                        <p:tav tm="0">
                                          <p:val>
                                            <p:strVal val="0-#ppt_h/2"/>
                                          </p:val>
                                        </p:tav>
                                        <p:tav tm="100000">
                                          <p:val>
                                            <p:strVal val="#ppt_y"/>
                                          </p:val>
                                        </p:tav>
                                      </p:tavLst>
                                    </p:anim>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250"/>
                                        <p:tgtEl>
                                          <p:spTgt spid="3"/>
                                        </p:tgtEl>
                                      </p:cBhvr>
                                    </p:animEffect>
                                  </p:childTnLst>
                                </p:cTn>
                              </p:par>
                              <p:par>
                                <p:cTn id="15" presetID="2" presetClass="entr" presetSubtype="2"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1000" fill="hold"/>
                                        <p:tgtEl>
                                          <p:spTgt spid="3"/>
                                        </p:tgtEl>
                                        <p:attrNameLst>
                                          <p:attrName>ppt_x</p:attrName>
                                        </p:attrNameLst>
                                      </p:cBhvr>
                                      <p:tavLst>
                                        <p:tav tm="0">
                                          <p:val>
                                            <p:strVal val="1+#ppt_w/2"/>
                                          </p:val>
                                        </p:tav>
                                        <p:tav tm="100000">
                                          <p:val>
                                            <p:strVal val="#ppt_x"/>
                                          </p:val>
                                        </p:tav>
                                      </p:tavLst>
                                    </p:anim>
                                    <p:anim calcmode="lin" valueType="num">
                                      <p:cBhvr additive="base">
                                        <p:cTn id="18" dur="1000" fill="hold"/>
                                        <p:tgtEl>
                                          <p:spTgt spid="3"/>
                                        </p:tgtEl>
                                        <p:attrNameLst>
                                          <p:attrName>ppt_y</p:attrName>
                                        </p:attrNameLst>
                                      </p:cBhvr>
                                      <p:tavLst>
                                        <p:tav tm="0">
                                          <p:val>
                                            <p:strVal val="#ppt_y"/>
                                          </p:val>
                                        </p:tav>
                                        <p:tav tm="100000">
                                          <p:val>
                                            <p:strVal val="#ppt_y"/>
                                          </p:val>
                                        </p:tav>
                                      </p:tavLst>
                                    </p:anim>
                                  </p:childTnLst>
                                </p:cTn>
                              </p:par>
                              <p:par>
                                <p:cTn id="19" presetID="8" presetClass="emph" presetSubtype="0" fill="hold" nodeType="withEffect">
                                  <p:stCondLst>
                                    <p:cond delay="0"/>
                                  </p:stCondLst>
                                  <p:childTnLst>
                                    <p:animRot by="21600000">
                                      <p:cBhvr>
                                        <p:cTn id="20" dur="1000" fill="hold"/>
                                        <p:tgtEl>
                                          <p:spTgt spid="3"/>
                                        </p:tgtEl>
                                        <p:attrNameLst>
                                          <p:attrName>r</p:attrName>
                                        </p:attrNameLst>
                                      </p:cBhvr>
                                    </p:animRo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300"/>
                                        <p:tgtEl>
                                          <p:spTgt spid="4"/>
                                        </p:tgtEl>
                                      </p:cBhvr>
                                    </p:animEffect>
                                  </p:childTnLst>
                                </p:cTn>
                              </p:par>
                              <p:par>
                                <p:cTn id="24" presetID="2" presetClass="entr" presetSubtype="3"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1000" fill="hold"/>
                                        <p:tgtEl>
                                          <p:spTgt spid="4"/>
                                        </p:tgtEl>
                                        <p:attrNameLst>
                                          <p:attrName>ppt_x</p:attrName>
                                        </p:attrNameLst>
                                      </p:cBhvr>
                                      <p:tavLst>
                                        <p:tav tm="0">
                                          <p:val>
                                            <p:strVal val="1+#ppt_w/2"/>
                                          </p:val>
                                        </p:tav>
                                        <p:tav tm="100000">
                                          <p:val>
                                            <p:strVal val="#ppt_x"/>
                                          </p:val>
                                        </p:tav>
                                      </p:tavLst>
                                    </p:anim>
                                    <p:anim calcmode="lin" valueType="num">
                                      <p:cBhvr additive="base">
                                        <p:cTn id="27" dur="1000" fill="hold"/>
                                        <p:tgtEl>
                                          <p:spTgt spid="4"/>
                                        </p:tgtEl>
                                        <p:attrNameLst>
                                          <p:attrName>ppt_y</p:attrName>
                                        </p:attrNameLst>
                                      </p:cBhvr>
                                      <p:tavLst>
                                        <p:tav tm="0">
                                          <p:val>
                                            <p:strVal val="0-#ppt_h/2"/>
                                          </p:val>
                                        </p:tav>
                                        <p:tav tm="100000">
                                          <p:val>
                                            <p:strVal val="#ppt_y"/>
                                          </p:val>
                                        </p:tav>
                                      </p:tavLst>
                                    </p:anim>
                                  </p:childTnLst>
                                </p:cTn>
                              </p:par>
                              <p:par>
                                <p:cTn id="28" presetID="8" presetClass="emph" presetSubtype="0" fill="hold" nodeType="withEffect">
                                  <p:stCondLst>
                                    <p:cond delay="0"/>
                                  </p:stCondLst>
                                  <p:childTnLst>
                                    <p:animRot by="21600000">
                                      <p:cBhvr>
                                        <p:cTn id="29" dur="1000" fill="hold"/>
                                        <p:tgtEl>
                                          <p:spTgt spid="4"/>
                                        </p:tgtEl>
                                        <p:attrNameLst>
                                          <p:attrName>r</p:attrName>
                                        </p:attrNameLst>
                                      </p:cBhvr>
                                    </p:animRot>
                                  </p:childTnLst>
                                </p:cTn>
                              </p:par>
                              <p:par>
                                <p:cTn id="30" presetID="10"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250"/>
                                        <p:tgtEl>
                                          <p:spTgt spid="5"/>
                                        </p:tgtEl>
                                      </p:cBhvr>
                                    </p:animEffect>
                                  </p:childTnLst>
                                </p:cTn>
                              </p:par>
                              <p:par>
                                <p:cTn id="33" presetID="2" presetClass="entr" presetSubtype="9"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1000" fill="hold"/>
                                        <p:tgtEl>
                                          <p:spTgt spid="5"/>
                                        </p:tgtEl>
                                        <p:attrNameLst>
                                          <p:attrName>ppt_x</p:attrName>
                                        </p:attrNameLst>
                                      </p:cBhvr>
                                      <p:tavLst>
                                        <p:tav tm="0">
                                          <p:val>
                                            <p:strVal val="0-#ppt_w/2"/>
                                          </p:val>
                                        </p:tav>
                                        <p:tav tm="100000">
                                          <p:val>
                                            <p:strVal val="#ppt_x"/>
                                          </p:val>
                                        </p:tav>
                                      </p:tavLst>
                                    </p:anim>
                                    <p:anim calcmode="lin" valueType="num">
                                      <p:cBhvr additive="base">
                                        <p:cTn id="36" dur="1000" fill="hold"/>
                                        <p:tgtEl>
                                          <p:spTgt spid="5"/>
                                        </p:tgtEl>
                                        <p:attrNameLst>
                                          <p:attrName>ppt_y</p:attrName>
                                        </p:attrNameLst>
                                      </p:cBhvr>
                                      <p:tavLst>
                                        <p:tav tm="0">
                                          <p:val>
                                            <p:strVal val="0-#ppt_h/2"/>
                                          </p:val>
                                        </p:tav>
                                        <p:tav tm="100000">
                                          <p:val>
                                            <p:strVal val="#ppt_y"/>
                                          </p:val>
                                        </p:tav>
                                      </p:tavLst>
                                    </p:anim>
                                  </p:childTnLst>
                                </p:cTn>
                              </p:par>
                              <p:par>
                                <p:cTn id="37" presetID="8" presetClass="emph" presetSubtype="0" fill="hold" nodeType="withEffect">
                                  <p:stCondLst>
                                    <p:cond delay="0"/>
                                  </p:stCondLst>
                                  <p:childTnLst>
                                    <p:animRot by="21600000">
                                      <p:cBhvr>
                                        <p:cTn id="38" dur="1000" fill="hold"/>
                                        <p:tgtEl>
                                          <p:spTgt spid="5"/>
                                        </p:tgtEl>
                                        <p:attrNameLst>
                                          <p:attrName>r</p:attrName>
                                        </p:attrNameLst>
                                      </p:cBhvr>
                                    </p:animRot>
                                  </p:childTnLst>
                                </p:cTn>
                              </p:par>
                              <p:par>
                                <p:cTn id="39" presetID="10"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1250"/>
                                        <p:tgtEl>
                                          <p:spTgt spid="34"/>
                                        </p:tgtEl>
                                      </p:cBhvr>
                                    </p:animEffect>
                                  </p:childTnLst>
                                </p:cTn>
                              </p:par>
                              <p:par>
                                <p:cTn id="42" presetID="2" presetClass="entr" presetSubtype="8"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additive="base">
                                        <p:cTn id="44" dur="1000" fill="hold"/>
                                        <p:tgtEl>
                                          <p:spTgt spid="34"/>
                                        </p:tgtEl>
                                        <p:attrNameLst>
                                          <p:attrName>ppt_x</p:attrName>
                                        </p:attrNameLst>
                                      </p:cBhvr>
                                      <p:tavLst>
                                        <p:tav tm="0">
                                          <p:val>
                                            <p:strVal val="0-#ppt_w/2"/>
                                          </p:val>
                                        </p:tav>
                                        <p:tav tm="100000">
                                          <p:val>
                                            <p:strVal val="#ppt_x"/>
                                          </p:val>
                                        </p:tav>
                                      </p:tavLst>
                                    </p:anim>
                                    <p:anim calcmode="lin" valueType="num">
                                      <p:cBhvr additive="base">
                                        <p:cTn id="45" dur="1000" fill="hold"/>
                                        <p:tgtEl>
                                          <p:spTgt spid="34"/>
                                        </p:tgtEl>
                                        <p:attrNameLst>
                                          <p:attrName>ppt_y</p:attrName>
                                        </p:attrNameLst>
                                      </p:cBhvr>
                                      <p:tavLst>
                                        <p:tav tm="0">
                                          <p:val>
                                            <p:strVal val="#ppt_y"/>
                                          </p:val>
                                        </p:tav>
                                        <p:tav tm="100000">
                                          <p:val>
                                            <p:strVal val="#ppt_y"/>
                                          </p:val>
                                        </p:tav>
                                      </p:tavLst>
                                    </p:anim>
                                  </p:childTnLst>
                                </p:cTn>
                              </p:par>
                              <p:par>
                                <p:cTn id="46" presetID="8" presetClass="emph" presetSubtype="0" fill="hold" nodeType="withEffect">
                                  <p:stCondLst>
                                    <p:cond delay="0"/>
                                  </p:stCondLst>
                                  <p:childTnLst>
                                    <p:animRot by="21600000">
                                      <p:cBhvr>
                                        <p:cTn id="47" dur="1000" fill="hold"/>
                                        <p:tgtEl>
                                          <p:spTgt spid="34"/>
                                        </p:tgtEl>
                                        <p:attrNameLst>
                                          <p:attrName>r</p:attrName>
                                        </p:attrNameLst>
                                      </p:cBhvr>
                                    </p:animRot>
                                  </p:childTnLst>
                                </p:cTn>
                              </p:par>
                            </p:childTnLst>
                          </p:cTn>
                        </p:par>
                        <p:par>
                          <p:cTn id="48" fill="hold">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2000"/>
                            </p:stCondLst>
                            <p:childTnLst>
                              <p:par>
                                <p:cTn id="53" presetID="22" presetClass="entr" presetSubtype="4"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00"/>
                                        <p:tgtEl>
                                          <p:spTgt spid="11"/>
                                        </p:tgtEl>
                                      </p:cBhvr>
                                    </p:animEffect>
                                  </p:childTnLst>
                                </p:cTn>
                              </p:par>
                            </p:childTnLst>
                          </p:cTn>
                        </p:par>
                        <p:par>
                          <p:cTn id="56" fill="hold">
                            <p:stCondLst>
                              <p:cond delay="2500"/>
                            </p:stCondLst>
                            <p:childTnLst>
                              <p:par>
                                <p:cTn id="57" presetID="22" presetClass="entr" presetSubtype="2"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right)">
                                      <p:cBhvr>
                                        <p:cTn id="59" dur="500"/>
                                        <p:tgtEl>
                                          <p:spTgt spid="21"/>
                                        </p:tgtEl>
                                      </p:cBhvr>
                                    </p:animEffect>
                                  </p:childTnLst>
                                </p:cTn>
                              </p:par>
                            </p:childTnLst>
                          </p:cTn>
                        </p:par>
                        <p:par>
                          <p:cTn id="60" fill="hold">
                            <p:stCondLst>
                              <p:cond delay="3000"/>
                            </p:stCondLst>
                            <p:childTnLst>
                              <p:par>
                                <p:cTn id="61" presetID="22" presetClass="entr" presetSubtype="4"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down)">
                                      <p:cBhvr>
                                        <p:cTn id="63" dur="500"/>
                                        <p:tgtEl>
                                          <p:spTgt spid="24"/>
                                        </p:tgtEl>
                                      </p:cBhvr>
                                    </p:animEffect>
                                  </p:childTnLst>
                                </p:cTn>
                              </p:par>
                            </p:childTnLst>
                          </p:cTn>
                        </p:par>
                        <p:par>
                          <p:cTn id="64" fill="hold">
                            <p:stCondLst>
                              <p:cond delay="3500"/>
                            </p:stCondLst>
                            <p:childTnLst>
                              <p:par>
                                <p:cTn id="65" presetID="22" presetClass="entr" presetSubtype="4"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down)">
                                      <p:cBhvr>
                                        <p:cTn id="67" dur="500"/>
                                        <p:tgtEl>
                                          <p:spTgt spid="23"/>
                                        </p:tgtEl>
                                      </p:cBhvr>
                                    </p:animEffect>
                                  </p:childTnLst>
                                </p:cTn>
                              </p:par>
                            </p:childTnLst>
                          </p:cTn>
                        </p:par>
                        <p:par>
                          <p:cTn id="68" fill="hold">
                            <p:stCondLst>
                              <p:cond delay="4000"/>
                            </p:stCondLst>
                            <p:childTnLst>
                              <p:par>
                                <p:cTn id="69" presetID="22" presetClass="entr" presetSubtype="1"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up)">
                                      <p:cBhvr>
                                        <p:cTn id="71" dur="500"/>
                                        <p:tgtEl>
                                          <p:spTgt spid="25"/>
                                        </p:tgtEl>
                                      </p:cBhvr>
                                    </p:animEffect>
                                  </p:childTnLst>
                                </p:cTn>
                              </p:par>
                            </p:childTnLst>
                          </p:cTn>
                        </p:par>
                        <p:par>
                          <p:cTn id="72" fill="hold">
                            <p:stCondLst>
                              <p:cond delay="4500"/>
                            </p:stCondLst>
                            <p:childTnLst>
                              <p:par>
                                <p:cTn id="73" presetID="22" presetClass="entr" presetSubtype="1"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wipe(up)">
                                      <p:cBhvr>
                                        <p:cTn id="75" dur="500"/>
                                        <p:tgtEl>
                                          <p:spTgt spid="2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wipe(up)">
                                      <p:cBhvr>
                                        <p:cTn id="79" dur="500"/>
                                        <p:tgtEl>
                                          <p:spTgt spid="12"/>
                                        </p:tgtEl>
                                      </p:cBhvr>
                                    </p:animEffect>
                                  </p:childTnLst>
                                </p:cTn>
                              </p:par>
                            </p:childTnLst>
                          </p:cTn>
                        </p:par>
                        <p:par>
                          <p:cTn id="80" fill="hold">
                            <p:stCondLst>
                              <p:cond delay="5500"/>
                            </p:stCondLst>
                            <p:childTnLst>
                              <p:par>
                                <p:cTn id="81" presetID="22" presetClass="entr" presetSubtype="8" fill="hold" nodeType="after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wipe(left)">
                                      <p:cBhvr>
                                        <p:cTn id="83" dur="500"/>
                                        <p:tgtEl>
                                          <p:spTgt spid="31">
                                            <p:txEl>
                                              <p:pRg st="0" end="0"/>
                                            </p:txEl>
                                          </p:spTgt>
                                        </p:tgtEl>
                                      </p:cBhvr>
                                    </p:animEffect>
                                  </p:childTnLst>
                                </p:cTn>
                              </p:par>
                            </p:childTnLst>
                          </p:cTn>
                        </p:par>
                        <p:par>
                          <p:cTn id="84" fill="hold">
                            <p:stCondLst>
                              <p:cond delay="6000"/>
                            </p:stCondLst>
                            <p:childTnLst>
                              <p:par>
                                <p:cTn id="85" presetID="22" presetClass="entr" presetSubtype="8" fill="hold" grpId="0" nodeType="after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left)">
                                      <p:cBhvr>
                                        <p:cTn id="87" dur="500"/>
                                        <p:tgtEl>
                                          <p:spTgt spid="26"/>
                                        </p:tgtEl>
                                      </p:cBhvr>
                                    </p:animEffect>
                                  </p:childTnLst>
                                </p:cTn>
                              </p:par>
                            </p:childTnLst>
                          </p:cTn>
                        </p:par>
                        <p:par>
                          <p:cTn id="88" fill="hold">
                            <p:stCondLst>
                              <p:cond delay="6500"/>
                            </p:stCondLst>
                            <p:childTnLst>
                              <p:par>
                                <p:cTn id="89" presetID="22" presetClass="entr" presetSubtype="4" fill="hold" grpId="0" nodeType="after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down)">
                                      <p:cBhvr>
                                        <p:cTn id="91" dur="500"/>
                                        <p:tgtEl>
                                          <p:spTgt spid="9"/>
                                        </p:tgtEl>
                                      </p:cBhvr>
                                    </p:animEffect>
                                  </p:childTnLst>
                                </p:cTn>
                              </p:par>
                            </p:childTnLst>
                          </p:cTn>
                        </p:par>
                        <p:par>
                          <p:cTn id="92" fill="hold">
                            <p:stCondLst>
                              <p:cond delay="7000"/>
                            </p:stCondLst>
                            <p:childTnLst>
                              <p:par>
                                <p:cTn id="93" presetID="17" presetClass="entr" presetSubtype="1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p:cTn id="95" dur="500" fill="hold"/>
                                        <p:tgtEl>
                                          <p:spTgt spid="13"/>
                                        </p:tgtEl>
                                        <p:attrNameLst>
                                          <p:attrName>ppt_w</p:attrName>
                                        </p:attrNameLst>
                                      </p:cBhvr>
                                      <p:tavLst>
                                        <p:tav tm="0">
                                          <p:val>
                                            <p:fltVal val="0"/>
                                          </p:val>
                                        </p:tav>
                                        <p:tav tm="100000">
                                          <p:val>
                                            <p:strVal val="#ppt_w"/>
                                          </p:val>
                                        </p:tav>
                                      </p:tavLst>
                                    </p:anim>
                                    <p:anim calcmode="lin" valueType="num">
                                      <p:cBhvr>
                                        <p:cTn id="96" dur="500" fill="hold"/>
                                        <p:tgtEl>
                                          <p:spTgt spid="13"/>
                                        </p:tgtEl>
                                        <p:attrNameLst>
                                          <p:attrName>ppt_h</p:attrName>
                                        </p:attrNameLst>
                                      </p:cBhvr>
                                      <p:tavLst>
                                        <p:tav tm="0">
                                          <p:val>
                                            <p:strVal val="#ppt_h"/>
                                          </p:val>
                                        </p:tav>
                                        <p:tav tm="100000">
                                          <p:val>
                                            <p:strVal val="#ppt_h"/>
                                          </p:val>
                                        </p:tav>
                                      </p:tavLst>
                                    </p:anim>
                                  </p:childTnLst>
                                </p:cTn>
                              </p:par>
                              <p:par>
                                <p:cTn id="97" presetID="17" presetClass="entr" presetSubtype="10"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anim calcmode="lin" valueType="num">
                                      <p:cBhvr>
                                        <p:cTn id="99" dur="500" fill="hold"/>
                                        <p:tgtEl>
                                          <p:spTgt spid="33"/>
                                        </p:tgtEl>
                                        <p:attrNameLst>
                                          <p:attrName>ppt_w</p:attrName>
                                        </p:attrNameLst>
                                      </p:cBhvr>
                                      <p:tavLst>
                                        <p:tav tm="0">
                                          <p:val>
                                            <p:fltVal val="0"/>
                                          </p:val>
                                        </p:tav>
                                        <p:tav tm="100000">
                                          <p:val>
                                            <p:strVal val="#ppt_w"/>
                                          </p:val>
                                        </p:tav>
                                      </p:tavLst>
                                    </p:anim>
                                    <p:anim calcmode="lin" valueType="num">
                                      <p:cBhvr>
                                        <p:cTn id="100" dur="500" fill="hold"/>
                                        <p:tgtEl>
                                          <p:spTgt spid="33"/>
                                        </p:tgtEl>
                                        <p:attrNameLst>
                                          <p:attrName>ppt_h</p:attrName>
                                        </p:attrNameLst>
                                      </p:cBhvr>
                                      <p:tavLst>
                                        <p:tav tm="0">
                                          <p:val>
                                            <p:strVal val="#ppt_h"/>
                                          </p:val>
                                        </p:tav>
                                        <p:tav tm="100000">
                                          <p:val>
                                            <p:strVal val="#ppt_h"/>
                                          </p:val>
                                        </p:tav>
                                      </p:tavLst>
                                    </p:anim>
                                  </p:childTnLst>
                                </p:cTn>
                              </p:par>
                            </p:childTnLst>
                          </p:cTn>
                        </p:par>
                        <p:par>
                          <p:cTn id="101" fill="hold">
                            <p:stCondLst>
                              <p:cond delay="7500"/>
                            </p:stCondLst>
                            <p:childTnLst>
                              <p:par>
                                <p:cTn id="102" presetID="22" presetClass="entr" presetSubtype="8" fill="hold" grpId="0" nodeType="after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wipe(left)">
                                      <p:cBhvr>
                                        <p:cTn id="104" dur="500"/>
                                        <p:tgtEl>
                                          <p:spTgt spid="30"/>
                                        </p:tgtEl>
                                      </p:cBhvr>
                                    </p:animEffect>
                                  </p:childTnLst>
                                </p:cTn>
                              </p:par>
                              <p:par>
                                <p:cTn id="105" presetID="17" presetClass="entr" presetSubtype="10" fill="hold" nodeType="withEffect">
                                  <p:stCondLst>
                                    <p:cond delay="0"/>
                                  </p:stCondLst>
                                  <p:childTnLst>
                                    <p:set>
                                      <p:cBhvr>
                                        <p:cTn id="106" dur="1" fill="hold">
                                          <p:stCondLst>
                                            <p:cond delay="0"/>
                                          </p:stCondLst>
                                        </p:cTn>
                                        <p:tgtEl>
                                          <p:spTgt spid="36"/>
                                        </p:tgtEl>
                                        <p:attrNameLst>
                                          <p:attrName>style.visibility</p:attrName>
                                        </p:attrNameLst>
                                      </p:cBhvr>
                                      <p:to>
                                        <p:strVal val="visible"/>
                                      </p:to>
                                    </p:set>
                                    <p:anim calcmode="lin" valueType="num">
                                      <p:cBhvr>
                                        <p:cTn id="107" dur="500" fill="hold"/>
                                        <p:tgtEl>
                                          <p:spTgt spid="36"/>
                                        </p:tgtEl>
                                        <p:attrNameLst>
                                          <p:attrName>ppt_w</p:attrName>
                                        </p:attrNameLst>
                                      </p:cBhvr>
                                      <p:tavLst>
                                        <p:tav tm="0">
                                          <p:val>
                                            <p:fltVal val="0"/>
                                          </p:val>
                                        </p:tav>
                                        <p:tav tm="100000">
                                          <p:val>
                                            <p:strVal val="#ppt_w"/>
                                          </p:val>
                                        </p:tav>
                                      </p:tavLst>
                                    </p:anim>
                                    <p:anim calcmode="lin" valueType="num">
                                      <p:cBhvr>
                                        <p:cTn id="108" dur="500" fill="hold"/>
                                        <p:tgtEl>
                                          <p:spTgt spid="36"/>
                                        </p:tgtEl>
                                        <p:attrNameLst>
                                          <p:attrName>ppt_h</p:attrName>
                                        </p:attrNameLst>
                                      </p:cBhvr>
                                      <p:tavLst>
                                        <p:tav tm="0">
                                          <p:val>
                                            <p:strVal val="#ppt_h"/>
                                          </p:val>
                                        </p:tav>
                                        <p:tav tm="100000">
                                          <p:val>
                                            <p:strVal val="#ppt_h"/>
                                          </p:val>
                                        </p:tav>
                                      </p:tavLst>
                                    </p:anim>
                                  </p:childTnLst>
                                </p:cTn>
                              </p:par>
                            </p:childTnLst>
                          </p:cTn>
                        </p:par>
                        <p:par>
                          <p:cTn id="109" fill="hold">
                            <p:stCondLst>
                              <p:cond delay="8000"/>
                            </p:stCondLst>
                            <p:childTnLst>
                              <p:par>
                                <p:cTn id="110" presetID="22" presetClass="entr" presetSubtype="8" fill="hold" grpId="0" nodeType="after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wipe(left)">
                                      <p:cBhvr>
                                        <p:cTn id="112" dur="500"/>
                                        <p:tgtEl>
                                          <p:spTgt spid="27"/>
                                        </p:tgtEl>
                                      </p:cBhvr>
                                    </p:animEffect>
                                  </p:childTnLst>
                                </p:cTn>
                              </p:par>
                            </p:childTnLst>
                          </p:cTn>
                        </p:par>
                        <p:par>
                          <p:cTn id="113" fill="hold">
                            <p:stCondLst>
                              <p:cond delay="8500"/>
                            </p:stCondLst>
                            <p:childTnLst>
                              <p:par>
                                <p:cTn id="114" presetID="17" presetClass="entr" presetSubtype="10" fill="hold" nodeType="afterEffect">
                                  <p:stCondLst>
                                    <p:cond delay="0"/>
                                  </p:stCondLst>
                                  <p:childTnLst>
                                    <p:set>
                                      <p:cBhvr>
                                        <p:cTn id="115" dur="1" fill="hold">
                                          <p:stCondLst>
                                            <p:cond delay="0"/>
                                          </p:stCondLst>
                                        </p:cTn>
                                        <p:tgtEl>
                                          <p:spTgt spid="14"/>
                                        </p:tgtEl>
                                        <p:attrNameLst>
                                          <p:attrName>style.visibility</p:attrName>
                                        </p:attrNameLst>
                                      </p:cBhvr>
                                      <p:to>
                                        <p:strVal val="visible"/>
                                      </p:to>
                                    </p:set>
                                    <p:anim calcmode="lin" valueType="num">
                                      <p:cBhvr>
                                        <p:cTn id="116" dur="500" fill="hold"/>
                                        <p:tgtEl>
                                          <p:spTgt spid="14"/>
                                        </p:tgtEl>
                                        <p:attrNameLst>
                                          <p:attrName>ppt_w</p:attrName>
                                        </p:attrNameLst>
                                      </p:cBhvr>
                                      <p:tavLst>
                                        <p:tav tm="0">
                                          <p:val>
                                            <p:fltVal val="0"/>
                                          </p:val>
                                        </p:tav>
                                        <p:tav tm="100000">
                                          <p:val>
                                            <p:strVal val="#ppt_w"/>
                                          </p:val>
                                        </p:tav>
                                      </p:tavLst>
                                    </p:anim>
                                    <p:anim calcmode="lin" valueType="num">
                                      <p:cBhvr>
                                        <p:cTn id="117" dur="500" fill="hold"/>
                                        <p:tgtEl>
                                          <p:spTgt spid="14"/>
                                        </p:tgtEl>
                                        <p:attrNameLst>
                                          <p:attrName>ppt_h</p:attrName>
                                        </p:attrNameLst>
                                      </p:cBhvr>
                                      <p:tavLst>
                                        <p:tav tm="0">
                                          <p:val>
                                            <p:strVal val="#ppt_h"/>
                                          </p:val>
                                        </p:tav>
                                        <p:tav tm="100000">
                                          <p:val>
                                            <p:strVal val="#ppt_h"/>
                                          </p:val>
                                        </p:tav>
                                      </p:tavLst>
                                    </p:anim>
                                  </p:childTnLst>
                                </p:cTn>
                              </p:par>
                              <p:par>
                                <p:cTn id="118" presetID="17" presetClass="entr" presetSubtype="10" fill="hold" nodeType="withEffect">
                                  <p:stCondLst>
                                    <p:cond delay="0"/>
                                  </p:stCondLst>
                                  <p:childTnLst>
                                    <p:set>
                                      <p:cBhvr>
                                        <p:cTn id="119" dur="1" fill="hold">
                                          <p:stCondLst>
                                            <p:cond delay="0"/>
                                          </p:stCondLst>
                                        </p:cTn>
                                        <p:tgtEl>
                                          <p:spTgt spid="35"/>
                                        </p:tgtEl>
                                        <p:attrNameLst>
                                          <p:attrName>style.visibility</p:attrName>
                                        </p:attrNameLst>
                                      </p:cBhvr>
                                      <p:to>
                                        <p:strVal val="visible"/>
                                      </p:to>
                                    </p:set>
                                    <p:anim calcmode="lin" valueType="num">
                                      <p:cBhvr>
                                        <p:cTn id="120" dur="500" fill="hold"/>
                                        <p:tgtEl>
                                          <p:spTgt spid="35"/>
                                        </p:tgtEl>
                                        <p:attrNameLst>
                                          <p:attrName>ppt_w</p:attrName>
                                        </p:attrNameLst>
                                      </p:cBhvr>
                                      <p:tavLst>
                                        <p:tav tm="0">
                                          <p:val>
                                            <p:fltVal val="0"/>
                                          </p:val>
                                        </p:tav>
                                        <p:tav tm="100000">
                                          <p:val>
                                            <p:strVal val="#ppt_w"/>
                                          </p:val>
                                        </p:tav>
                                      </p:tavLst>
                                    </p:anim>
                                    <p:anim calcmode="lin" valueType="num">
                                      <p:cBhvr>
                                        <p:cTn id="121" dur="500" fill="hold"/>
                                        <p:tgtEl>
                                          <p:spTgt spid="35"/>
                                        </p:tgtEl>
                                        <p:attrNameLst>
                                          <p:attrName>ppt_h</p:attrName>
                                        </p:attrNameLst>
                                      </p:cBhvr>
                                      <p:tavLst>
                                        <p:tav tm="0">
                                          <p:val>
                                            <p:strVal val="#ppt_h"/>
                                          </p:val>
                                        </p:tav>
                                        <p:tav tm="100000">
                                          <p:val>
                                            <p:strVal val="#ppt_h"/>
                                          </p:val>
                                        </p:tav>
                                      </p:tavLst>
                                    </p:anim>
                                  </p:childTnLst>
                                </p:cTn>
                              </p:par>
                            </p:childTnLst>
                          </p:cTn>
                        </p:par>
                        <p:par>
                          <p:cTn id="122" fill="hold">
                            <p:stCondLst>
                              <p:cond delay="9000"/>
                            </p:stCondLst>
                            <p:childTnLst>
                              <p:par>
                                <p:cTn id="123" presetID="22" presetClass="entr" presetSubtype="8" fill="hold" grpId="0" nodeType="after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wipe(left)">
                                      <p:cBhvr>
                                        <p:cTn id="125" dur="500"/>
                                        <p:tgtEl>
                                          <p:spTgt spid="28"/>
                                        </p:tgtEl>
                                      </p:cBhvr>
                                    </p:animEffect>
                                  </p:childTnLst>
                                </p:cTn>
                              </p:par>
                              <p:par>
                                <p:cTn id="126" presetID="17" presetClass="entr" presetSubtype="10" fill="hold" nodeType="withEffect">
                                  <p:stCondLst>
                                    <p:cond delay="0"/>
                                  </p:stCondLst>
                                  <p:childTnLst>
                                    <p:set>
                                      <p:cBhvr>
                                        <p:cTn id="127" dur="1" fill="hold">
                                          <p:stCondLst>
                                            <p:cond delay="0"/>
                                          </p:stCondLst>
                                        </p:cTn>
                                        <p:tgtEl>
                                          <p:spTgt spid="18"/>
                                        </p:tgtEl>
                                        <p:attrNameLst>
                                          <p:attrName>style.visibility</p:attrName>
                                        </p:attrNameLst>
                                      </p:cBhvr>
                                      <p:to>
                                        <p:strVal val="visible"/>
                                      </p:to>
                                    </p:set>
                                    <p:anim calcmode="lin" valueType="num">
                                      <p:cBhvr>
                                        <p:cTn id="128" dur="500" fill="hold"/>
                                        <p:tgtEl>
                                          <p:spTgt spid="18"/>
                                        </p:tgtEl>
                                        <p:attrNameLst>
                                          <p:attrName>ppt_w</p:attrName>
                                        </p:attrNameLst>
                                      </p:cBhvr>
                                      <p:tavLst>
                                        <p:tav tm="0">
                                          <p:val>
                                            <p:fltVal val="0"/>
                                          </p:val>
                                        </p:tav>
                                        <p:tav tm="100000">
                                          <p:val>
                                            <p:strVal val="#ppt_w"/>
                                          </p:val>
                                        </p:tav>
                                      </p:tavLst>
                                    </p:anim>
                                    <p:anim calcmode="lin" valueType="num">
                                      <p:cBhvr>
                                        <p:cTn id="129" dur="500" fill="hold"/>
                                        <p:tgtEl>
                                          <p:spTgt spid="18"/>
                                        </p:tgtEl>
                                        <p:attrNameLst>
                                          <p:attrName>ppt_h</p:attrName>
                                        </p:attrNameLst>
                                      </p:cBhvr>
                                      <p:tavLst>
                                        <p:tav tm="0">
                                          <p:val>
                                            <p:strVal val="#ppt_h"/>
                                          </p:val>
                                        </p:tav>
                                        <p:tav tm="100000">
                                          <p:val>
                                            <p:strVal val="#ppt_h"/>
                                          </p:val>
                                        </p:tav>
                                      </p:tavLst>
                                    </p:anim>
                                  </p:childTnLst>
                                </p:cTn>
                              </p:par>
                              <p:par>
                                <p:cTn id="130" presetID="17" presetClass="entr" presetSubtype="10" fill="hold" nodeType="withEffect">
                                  <p:stCondLst>
                                    <p:cond delay="0"/>
                                  </p:stCondLst>
                                  <p:childTnLst>
                                    <p:set>
                                      <p:cBhvr>
                                        <p:cTn id="131" dur="1" fill="hold">
                                          <p:stCondLst>
                                            <p:cond delay="0"/>
                                          </p:stCondLst>
                                        </p:cTn>
                                        <p:tgtEl>
                                          <p:spTgt spid="32"/>
                                        </p:tgtEl>
                                        <p:attrNameLst>
                                          <p:attrName>style.visibility</p:attrName>
                                        </p:attrNameLst>
                                      </p:cBhvr>
                                      <p:to>
                                        <p:strVal val="visible"/>
                                      </p:to>
                                    </p:set>
                                    <p:anim calcmode="lin" valueType="num">
                                      <p:cBhvr>
                                        <p:cTn id="132" dur="500" fill="hold"/>
                                        <p:tgtEl>
                                          <p:spTgt spid="32"/>
                                        </p:tgtEl>
                                        <p:attrNameLst>
                                          <p:attrName>ppt_w</p:attrName>
                                        </p:attrNameLst>
                                      </p:cBhvr>
                                      <p:tavLst>
                                        <p:tav tm="0">
                                          <p:val>
                                            <p:fltVal val="0"/>
                                          </p:val>
                                        </p:tav>
                                        <p:tav tm="100000">
                                          <p:val>
                                            <p:strVal val="#ppt_w"/>
                                          </p:val>
                                        </p:tav>
                                      </p:tavLst>
                                    </p:anim>
                                    <p:anim calcmode="lin" valueType="num">
                                      <p:cBhvr>
                                        <p:cTn id="133" dur="500" fill="hold"/>
                                        <p:tgtEl>
                                          <p:spTgt spid="32"/>
                                        </p:tgtEl>
                                        <p:attrNameLst>
                                          <p:attrName>ppt_h</p:attrName>
                                        </p:attrNameLst>
                                      </p:cBhvr>
                                      <p:tavLst>
                                        <p:tav tm="0">
                                          <p:val>
                                            <p:strVal val="#ppt_h"/>
                                          </p:val>
                                        </p:tav>
                                        <p:tav tm="100000">
                                          <p:val>
                                            <p:strVal val="#ppt_h"/>
                                          </p:val>
                                        </p:tav>
                                      </p:tavLst>
                                    </p:anim>
                                  </p:childTnLst>
                                </p:cTn>
                              </p:par>
                            </p:childTnLst>
                          </p:cTn>
                        </p:par>
                        <p:par>
                          <p:cTn id="134" fill="hold">
                            <p:stCondLst>
                              <p:cond delay="9500"/>
                            </p:stCondLst>
                            <p:childTnLst>
                              <p:par>
                                <p:cTn id="135" presetID="22" presetClass="entr" presetSubtype="8" fill="hold" grpId="0" nodeType="afterEffect">
                                  <p:stCondLst>
                                    <p:cond delay="0"/>
                                  </p:stCondLst>
                                  <p:childTnLst>
                                    <p:set>
                                      <p:cBhvr>
                                        <p:cTn id="136" dur="1" fill="hold">
                                          <p:stCondLst>
                                            <p:cond delay="0"/>
                                          </p:stCondLst>
                                        </p:cTn>
                                        <p:tgtEl>
                                          <p:spTgt spid="29"/>
                                        </p:tgtEl>
                                        <p:attrNameLst>
                                          <p:attrName>style.visibility</p:attrName>
                                        </p:attrNameLst>
                                      </p:cBhvr>
                                      <p:to>
                                        <p:strVal val="visible"/>
                                      </p:to>
                                    </p:set>
                                    <p:animEffect transition="in" filter="wipe(left)">
                                      <p:cBhvr>
                                        <p:cTn id="1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0" grpId="0" animBg="1"/>
      <p:bldP spid="11" grpId="0" animBg="1"/>
      <p:bldP spid="12" grpId="0" animBg="1"/>
      <p:bldP spid="13" grpId="0" animBg="1"/>
      <p:bldP spid="21" grpId="0" animBg="1"/>
      <p:bldP spid="22" grpId="0" animBg="1"/>
      <p:bldP spid="23" grpId="0" animBg="1"/>
      <p:bldP spid="24" grpId="0" animBg="1"/>
      <p:bldP spid="25" grpId="0" animBg="1"/>
      <p:bldP spid="26" grpId="0" animBg="1"/>
      <p:bldP spid="27" grpId="0"/>
      <p:bldP spid="28" grpId="0"/>
      <p:bldP spid="29" grpId="0"/>
      <p:bldP spid="30"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垂直排列标题与文本">
    <p:spTree>
      <p:nvGrpSpPr>
        <p:cNvPr id="1" name=""/>
        <p:cNvGrpSpPr/>
        <p:nvPr/>
      </p:nvGrpSpPr>
      <p:grpSpPr>
        <a:xfrm>
          <a:off x="0" y="0"/>
          <a:ext cx="0" cy="0"/>
          <a:chOff x="0" y="0"/>
          <a:chExt cx="0" cy="0"/>
        </a:xfrm>
      </p:grpSpPr>
      <p:pic>
        <p:nvPicPr>
          <p:cNvPr id="2" name="Picture 6" descr="D:\Teliss_Tong\Copy\定期备份\工作备份\！PPT图片及版面资源\06-PPT精选插图\10-综合\脚印.jpg"/>
          <p:cNvPicPr>
            <a:picLocks noChangeAspect="1" noChangeArrowheads="1"/>
          </p:cNvPicPr>
          <p:nvPr userDrawn="1"/>
        </p:nvPicPr>
        <p:blipFill rotWithShape="1">
          <a:blip r:embed="rId2" cstate="email"/>
          <a:srcRect/>
          <a:stretch>
            <a:fillRect/>
          </a:stretch>
        </p:blipFill>
        <p:spPr bwMode="auto">
          <a:xfrm>
            <a:off x="0" y="0"/>
            <a:ext cx="6284120" cy="6859588"/>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bwMode="auto">
          <a:xfrm>
            <a:off x="1490112" y="5188659"/>
            <a:ext cx="3264438" cy="576064"/>
          </a:xfrm>
          <a:prstGeom prst="rect">
            <a:avLst/>
          </a:prstGeom>
          <a:solidFill>
            <a:srgbClr val="FFFFFF">
              <a:alpha val="69804"/>
            </a:srgbClr>
          </a:solidFill>
          <a:ln w="9525" cap="flat" cmpd="sng">
            <a:noFill/>
            <a:round/>
            <a:headEnd type="oval" w="med" len="med"/>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 name="标题 1"/>
          <p:cNvSpPr txBox="1"/>
          <p:nvPr userDrawn="1"/>
        </p:nvSpPr>
        <p:spPr>
          <a:xfrm>
            <a:off x="6814604" y="457161"/>
            <a:ext cx="4894177" cy="1214995"/>
          </a:xfrm>
          <a:prstGeom prst="rect">
            <a:avLst/>
          </a:prstGeom>
        </p:spPr>
        <p:txBody>
          <a:bodyPr vert="horz" lIns="91417" tIns="45708" rIns="91417" bIns="45708"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7200" b="1" dirty="0">
                <a:solidFill>
                  <a:srgbClr val="FC6F1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我的黄金十年</a:t>
            </a:r>
            <a:endParaRPr lang="zh-CN" altLang="en-US" sz="7200" b="1" dirty="0">
              <a:solidFill>
                <a:srgbClr val="FC6F1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5" name="组合 4"/>
          <p:cNvGrpSpPr/>
          <p:nvPr userDrawn="1"/>
        </p:nvGrpSpPr>
        <p:grpSpPr>
          <a:xfrm>
            <a:off x="4336" y="272494"/>
            <a:ext cx="2033207" cy="461665"/>
            <a:chOff x="8525122" y="157879"/>
            <a:chExt cx="651124" cy="461664"/>
          </a:xfrm>
        </p:grpSpPr>
        <p:sp>
          <p:nvSpPr>
            <p:cNvPr id="6" name="矩形 5"/>
            <p:cNvSpPr/>
            <p:nvPr/>
          </p:nvSpPr>
          <p:spPr>
            <a:xfrm>
              <a:off x="8721689" y="167211"/>
              <a:ext cx="432048" cy="360000"/>
            </a:xfrm>
            <a:prstGeom prst="rect">
              <a:avLst/>
            </a:prstGeom>
            <a:solidFill>
              <a:srgbClr val="92D050"/>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smtClean="0">
                <a:ln>
                  <a:noFill/>
                </a:ln>
                <a:solidFill>
                  <a:prstClr val="white"/>
                </a:solidFill>
                <a:effectLst/>
                <a:uLnTx/>
                <a:uFillTx/>
              </a:endParaRPr>
            </a:p>
          </p:txBody>
        </p:sp>
        <p:sp>
          <p:nvSpPr>
            <p:cNvPr id="7" name="TextBox 16"/>
            <p:cNvSpPr txBox="1"/>
            <p:nvPr/>
          </p:nvSpPr>
          <p:spPr>
            <a:xfrm>
              <a:off x="8525122" y="157879"/>
              <a:ext cx="651124" cy="461664"/>
            </a:xfrm>
            <a:prstGeom prst="rect">
              <a:avLst/>
            </a:prstGeom>
            <a:solidFill>
              <a:srgbClr val="1094EE"/>
            </a:solidFill>
          </p:spPr>
          <p:txBody>
            <a:bodyPr wrap="square" rtlCol="0">
              <a:spAutoFit/>
            </a:bodyPr>
            <a:lstStyle/>
            <a:p>
              <a:pPr marL="0" marR="0" lvl="0" indent="0" algn="r" defTabSz="1218565"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dirty="0" smtClean="0">
                  <a:ln>
                    <a:noFill/>
                  </a:ln>
                  <a:solidFill>
                    <a:prstClr val="white"/>
                  </a:solidFill>
                  <a:effectLst/>
                  <a:uLnTx/>
                  <a:uFillTx/>
                  <a:ea typeface="专业字体设计服务/WWW.ZTSGC.COM/" pitchFamily="2" charset="-122"/>
                </a:rPr>
                <a:t>  </a:t>
              </a:r>
              <a:r>
                <a:rPr kumimoji="0" lang="zh-CN" altLang="en-US" sz="2400" b="0" i="0" u="none" strike="noStrike" kern="0" cap="none" spc="0" normalizeH="0" baseline="0" noProof="0" dirty="0" smtClean="0">
                  <a:ln>
                    <a:noFill/>
                  </a:ln>
                  <a:solidFill>
                    <a:prstClr val="white"/>
                  </a:solidFill>
                  <a:effectLst/>
                  <a:uLnTx/>
                  <a:uFillTx/>
                  <a:ea typeface="微软雅黑" panose="020B0503020204020204" pitchFamily="34" charset="-122"/>
                </a:rPr>
                <a:t>片尾广告</a:t>
              </a:r>
              <a:endParaRPr kumimoji="0" lang="zh-CN" altLang="en-US" sz="2400" b="0" i="0" u="none" strike="noStrike" kern="0" cap="none" spc="0" normalizeH="0" baseline="0" noProof="0" dirty="0" smtClean="0">
                <a:ln>
                  <a:noFill/>
                </a:ln>
                <a:solidFill>
                  <a:prstClr val="white"/>
                </a:solidFill>
                <a:effectLst/>
                <a:uLnTx/>
                <a:uFillTx/>
                <a:ea typeface="微软雅黑" panose="020B0503020204020204" pitchFamily="34" charset="-122"/>
              </a:endParaRPr>
            </a:p>
          </p:txBody>
        </p:sp>
      </p:grpSp>
      <p:sp>
        <p:nvSpPr>
          <p:cNvPr id="8" name="矩形 7"/>
          <p:cNvSpPr/>
          <p:nvPr userDrawn="1"/>
        </p:nvSpPr>
        <p:spPr>
          <a:xfrm>
            <a:off x="7340515" y="1647203"/>
            <a:ext cx="4162968" cy="430863"/>
          </a:xfrm>
          <a:prstGeom prst="rect">
            <a:avLst/>
          </a:prstGeom>
          <a:noFill/>
        </p:spPr>
        <p:txBody>
          <a:bodyPr wrap="square" lIns="91417" tIns="45708" rIns="91417" bIns="45708">
            <a:spAutoFit/>
          </a:bodyPr>
          <a:lstStyle/>
          <a:p>
            <a:pPr defTabSz="1218565"/>
            <a:r>
              <a:rPr lang="zh-CN" altLang="en-US" sz="2200" dirty="0">
                <a:solidFill>
                  <a:srgbClr val="00B0F0"/>
                </a:solidFill>
                <a:latin typeface="微软雅黑" panose="020B0503020204020204" pitchFamily="34" charset="-122"/>
                <a:ea typeface="微软雅黑" panose="020B0503020204020204" pitchFamily="34" charset="-122"/>
              </a:rPr>
              <a:t>一位平凡</a:t>
            </a:r>
            <a:r>
              <a:rPr lang="en-US" altLang="zh-CN" sz="2200" dirty="0">
                <a:solidFill>
                  <a:srgbClr val="00B0F0"/>
                </a:solidFill>
                <a:latin typeface="微软雅黑" panose="020B0503020204020204" pitchFamily="34" charset="-122"/>
                <a:ea typeface="微软雅黑" panose="020B0503020204020204" pitchFamily="34" charset="-122"/>
              </a:rPr>
              <a:t>80</a:t>
            </a:r>
            <a:r>
              <a:rPr lang="zh-CN" altLang="en-US" sz="2200" dirty="0">
                <a:solidFill>
                  <a:srgbClr val="00B0F0"/>
                </a:solidFill>
                <a:latin typeface="微软雅黑" panose="020B0503020204020204" pitchFamily="34" charset="-122"/>
                <a:ea typeface="微软雅黑" panose="020B0503020204020204" pitchFamily="34" charset="-122"/>
              </a:rPr>
              <a:t>后的职场与情感历程</a:t>
            </a:r>
            <a:endParaRPr lang="zh-CN" altLang="en-US" sz="2200" dirty="0">
              <a:solidFill>
                <a:srgbClr val="00B0F0"/>
              </a:solidFill>
              <a:latin typeface="微软雅黑" panose="020B0503020204020204" pitchFamily="34" charset="-122"/>
              <a:ea typeface="微软雅黑" panose="020B0503020204020204" pitchFamily="34" charset="-122"/>
            </a:endParaRPr>
          </a:p>
        </p:txBody>
      </p:sp>
      <p:pic>
        <p:nvPicPr>
          <p:cNvPr id="9" name="Picture 3" descr="D:\Teliss_Tong\Copy\定期备份\工作备份\！PPT图片及版面资源\06-PPT精选插图\05-头像\1000mb.ru (42).png"/>
          <p:cNvPicPr>
            <a:picLocks noChangeAspect="1" noChangeArrowheads="1"/>
          </p:cNvPicPr>
          <p:nvPr userDrawn="1"/>
        </p:nvPicPr>
        <p:blipFill>
          <a:blip r:embed="rId3" cstate="email"/>
          <a:srcRect/>
          <a:stretch>
            <a:fillRect/>
          </a:stretch>
        </p:blipFill>
        <p:spPr bwMode="auto">
          <a:xfrm>
            <a:off x="107476" y="155104"/>
            <a:ext cx="609441"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9"/>
          <p:cNvSpPr txBox="1"/>
          <p:nvPr userDrawn="1"/>
        </p:nvSpPr>
        <p:spPr>
          <a:xfrm>
            <a:off x="6814604" y="2492897"/>
            <a:ext cx="4894177" cy="2166723"/>
          </a:xfrm>
          <a:prstGeom prst="rect">
            <a:avLst/>
          </a:prstGeom>
          <a:noFill/>
        </p:spPr>
        <p:txBody>
          <a:bodyPr wrap="square" lIns="91417" tIns="45708" rIns="91417" bIns="45708" rtlCol="0">
            <a:spAutoFit/>
          </a:bodyPr>
          <a:lstStyle/>
          <a:p>
            <a:pPr indent="-457200" defTabSz="1218565">
              <a:lnSpc>
                <a:spcPct val="130000"/>
              </a:lnSpc>
              <a:spcBef>
                <a:spcPts val="600"/>
              </a:spcBef>
              <a:spcAft>
                <a:spcPts val="600"/>
              </a:spcAft>
            </a:pPr>
            <a:r>
              <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rPr>
              <a:t>我将毕业后的第一个十年称之为“黄金十年”，第二个十年称之为“白金十年”，第三个十年称之为“钻石十年”，以此来形容人生当中最青春蓬勃、年富力强和激情满怀的宝贵三十年。</a:t>
            </a:r>
            <a:endParaRPr lang="en-US" altLang="zh-CN" sz="1600" dirty="0">
              <a:solidFill>
                <a:prstClr val="black">
                  <a:lumMod val="65000"/>
                  <a:lumOff val="35000"/>
                </a:prstClr>
              </a:solidFill>
              <a:latin typeface="微软雅黑" panose="020B0503020204020204" pitchFamily="34" charset="-122"/>
              <a:ea typeface="微软雅黑" panose="020B0503020204020204" pitchFamily="34" charset="-122"/>
            </a:endParaRPr>
          </a:p>
          <a:p>
            <a:pPr indent="-457200" defTabSz="1218565">
              <a:lnSpc>
                <a:spcPct val="130000"/>
              </a:lnSpc>
              <a:spcBef>
                <a:spcPts val="600"/>
              </a:spcBef>
              <a:spcAft>
                <a:spcPts val="600"/>
              </a:spcAft>
            </a:pPr>
            <a:r>
              <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rPr>
              <a:t>“我的黄金十年”写的就是毕业后，第一个十年所发生的职场与情感的那些事儿</a:t>
            </a:r>
            <a:r>
              <a:rPr lang="en-US" altLang="zh-CN" sz="1600" dirty="0">
                <a:solidFill>
                  <a:prstClr val="black">
                    <a:lumMod val="65000"/>
                    <a:lumOff val="35000"/>
                  </a:prstClr>
                </a:solidFill>
                <a:latin typeface="微软雅黑" panose="020B0503020204020204" pitchFamily="34" charset="-122"/>
                <a:ea typeface="微软雅黑" panose="020B0503020204020204" pitchFamily="34" charset="-122"/>
              </a:rPr>
              <a:t>……</a:t>
            </a:r>
            <a:endParaRPr lang="zh-CN" altLang="en-US" sz="16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7101469" y="5469419"/>
            <a:ext cx="4368267" cy="369308"/>
          </a:xfrm>
          <a:prstGeom prst="rect">
            <a:avLst/>
          </a:prstGeom>
        </p:spPr>
        <p:txBody>
          <a:bodyPr wrap="square" lIns="91417" tIns="45708" rIns="91417" bIns="45708">
            <a:spAutoFit/>
          </a:bodyPr>
          <a:lstStyle/>
          <a:p>
            <a:pPr defTabSz="1218565">
              <a:lnSpc>
                <a:spcPct val="150000"/>
              </a:lnSpc>
            </a:pPr>
            <a:r>
              <a:rPr lang="en-US" altLang="zh-CN" sz="1200" dirty="0">
                <a:solidFill>
                  <a:srgbClr val="1094EE"/>
                </a:solidFill>
                <a:latin typeface="Arial" panose="020B0604020202020204"/>
                <a:ea typeface="微软雅黑" panose="020B0503020204020204" pitchFamily="34" charset="-122"/>
                <a:cs typeface="Arial" panose="020B0604020202020204"/>
                <a:hlinkClick r:id="rId4"/>
              </a:rPr>
              <a:t>http://www.tianya.cn/publicforum/content/no20/1/317960.shtml</a:t>
            </a:r>
            <a:endParaRPr lang="en-US" altLang="zh-CN" sz="1200" dirty="0">
              <a:solidFill>
                <a:srgbClr val="1094EE"/>
              </a:solidFill>
              <a:latin typeface="Arial" panose="020B0604020202020204"/>
              <a:ea typeface="微软雅黑" panose="020B0503020204020204" pitchFamily="34" charset="-122"/>
              <a:cs typeface="Arial" panose="020B0604020202020204"/>
            </a:endParaRPr>
          </a:p>
        </p:txBody>
      </p:sp>
      <p:sp>
        <p:nvSpPr>
          <p:cNvPr id="12" name="矩形 11"/>
          <p:cNvSpPr/>
          <p:nvPr userDrawn="1"/>
        </p:nvSpPr>
        <p:spPr>
          <a:xfrm>
            <a:off x="7484492" y="5849452"/>
            <a:ext cx="3123884" cy="459871"/>
          </a:xfrm>
          <a:prstGeom prst="rect">
            <a:avLst/>
          </a:prstGeom>
          <a:noFill/>
          <a:ln w="25400" cap="flat" cmpd="sng" algn="ctr">
            <a:noFill/>
            <a:prstDash val="solid"/>
          </a:ln>
          <a:effectLst/>
        </p:spPr>
        <p:txBody>
          <a:bodyPr lIns="91417" tIns="45708" rIns="91417" bIns="45708" anchor="ctr"/>
          <a:lstStyle/>
          <a:p>
            <a:pPr algn="ctr" defTabSz="1218565">
              <a:defRPr/>
            </a:pPr>
            <a:r>
              <a:rPr lang="zh-CN" altLang="en-US" sz="1600" kern="0" dirty="0">
                <a:solidFill>
                  <a:prstClr val="white"/>
                </a:solidFill>
                <a:effectLst>
                  <a:glow rad="228600">
                    <a:srgbClr val="4F81BD">
                      <a:satMod val="175000"/>
                      <a:alpha val="40000"/>
                    </a:srgbClr>
                  </a:glow>
                </a:effectLst>
                <a:latin typeface="微软雅黑" panose="020B0503020204020204" pitchFamily="34" charset="-122"/>
                <a:ea typeface="微软雅黑" panose="020B0503020204020204" pitchFamily="34" charset="-122"/>
              </a:rPr>
              <a:t>自传体小说，请您多多捧场</a:t>
            </a:r>
            <a:r>
              <a:rPr lang="zh-CN" altLang="en-US" sz="1600" kern="0" dirty="0">
                <a:solidFill>
                  <a:prstClr val="white"/>
                </a:solidFill>
                <a:effectLst>
                  <a:glow rad="228600">
                    <a:srgbClr val="4F81BD">
                      <a:satMod val="175000"/>
                      <a:alpha val="40000"/>
                    </a:srgbClr>
                  </a:glow>
                </a:effectLst>
                <a:latin typeface="微软雅黑" panose="020B0503020204020204" pitchFamily="34" charset="-122"/>
                <a:ea typeface="微软雅黑" panose="020B0503020204020204" pitchFamily="34" charset="-122"/>
                <a:sym typeface="Wingdings" panose="05000000000000000000" pitchFamily="2" charset="2"/>
              </a:rPr>
              <a:t>：）</a:t>
            </a:r>
            <a:endParaRPr lang="zh-CN" altLang="en-US" sz="1600" kern="0" dirty="0">
              <a:solidFill>
                <a:prstClr val="white"/>
              </a:solidFill>
              <a:effectLst>
                <a:glow rad="228600">
                  <a:srgbClr val="4F81BD">
                    <a:satMod val="175000"/>
                    <a:alpha val="40000"/>
                  </a:srgbClr>
                </a:glow>
              </a:effectLst>
              <a:latin typeface="微软雅黑" panose="020B0503020204020204" pitchFamily="34" charset="-122"/>
              <a:ea typeface="微软雅黑" panose="020B0503020204020204" pitchFamily="34" charset="-122"/>
            </a:endParaRPr>
          </a:p>
        </p:txBody>
      </p:sp>
      <p:pic>
        <p:nvPicPr>
          <p:cNvPr id="13" name="Picture 2" descr="D:\Teliss_Tong\Copy\定期备份\工作备份\！PPT图片及版面资源\06-PPT精选插图\04-图标\54D742BB28AE93477AE1424E5D991B5D.png"/>
          <p:cNvPicPr>
            <a:picLocks noChangeAspect="1" noChangeArrowheads="1"/>
          </p:cNvPicPr>
          <p:nvPr userDrawn="1"/>
        </p:nvPicPr>
        <p:blipFill>
          <a:blip r:embed="rId5" cstate="email"/>
          <a:srcRect/>
          <a:stretch>
            <a:fillRect/>
          </a:stretch>
        </p:blipFill>
        <p:spPr bwMode="auto">
          <a:xfrm>
            <a:off x="10688015" y="5841270"/>
            <a:ext cx="395942" cy="396045"/>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userDrawn="1"/>
        </p:nvPicPr>
        <p:blipFill>
          <a:blip r:embed="rId6" cstate="email"/>
          <a:stretch>
            <a:fillRect/>
          </a:stretch>
        </p:blipFill>
        <p:spPr>
          <a:xfrm>
            <a:off x="1490112" y="1673152"/>
            <a:ext cx="3264438" cy="3265288"/>
          </a:xfrm>
          <a:prstGeom prst="rect">
            <a:avLst/>
          </a:prstGeom>
          <a:effectLst>
            <a:outerShdw blurRad="63500" sx="102000" sy="102000" algn="ctr" rotWithShape="0">
              <a:prstClr val="black">
                <a:alpha val="40000"/>
              </a:prstClr>
            </a:outerShdw>
          </a:effectLst>
        </p:spPr>
      </p:pic>
      <p:sp>
        <p:nvSpPr>
          <p:cNvPr id="15" name="文本框 19"/>
          <p:cNvSpPr txBox="1"/>
          <p:nvPr userDrawn="1"/>
        </p:nvSpPr>
        <p:spPr>
          <a:xfrm>
            <a:off x="1490112" y="5219377"/>
            <a:ext cx="3264438" cy="523220"/>
          </a:xfrm>
          <a:prstGeom prst="rect">
            <a:avLst/>
          </a:prstGeom>
          <a:noFill/>
        </p:spPr>
        <p:txBody>
          <a:bodyPr wrap="square" rtlCol="0">
            <a:spAutoFit/>
          </a:bodyPr>
          <a:lstStyle/>
          <a:p>
            <a:pPr defTabSz="1218565"/>
            <a:r>
              <a:rPr lang="zh-CN" altLang="en-US" sz="2400" dirty="0" smtClean="0">
                <a:solidFill>
                  <a:srgbClr val="FF6600"/>
                </a:solidFill>
                <a:latin typeface="微软雅黑" panose="020B0503020204020204" pitchFamily="34" charset="-122"/>
                <a:ea typeface="微软雅黑" panose="020B0503020204020204" pitchFamily="34" charset="-122"/>
              </a:rPr>
              <a:t>布衣公众号：</a:t>
            </a:r>
            <a:r>
              <a:rPr lang="en-US" altLang="zh-CN" sz="2800" b="1" dirty="0" err="1" smtClean="0">
                <a:solidFill>
                  <a:srgbClr val="FF6600"/>
                </a:solidFill>
                <a:latin typeface="Arial Unicode MS" panose="020B0604020202020204" pitchFamily="34" charset="-122"/>
                <a:ea typeface="Arial Unicode MS" panose="020B0604020202020204" pitchFamily="34" charset="-122"/>
                <a:cs typeface="Arial Unicode MS" panose="020B0604020202020204" pitchFamily="34" charset="-122"/>
              </a:rPr>
              <a:t>hr-ppt</a:t>
            </a:r>
            <a:endParaRPr lang="zh-CN" altLang="en-US" sz="2800" b="1" dirty="0">
              <a:solidFill>
                <a:srgbClr val="FF66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200" fill="hold"/>
                                        <p:tgtEl>
                                          <p:spTgt spid="5"/>
                                        </p:tgtEl>
                                        <p:attrNameLst>
                                          <p:attrName>ppt_x</p:attrName>
                                        </p:attrNameLst>
                                      </p:cBhvr>
                                      <p:tavLst>
                                        <p:tav tm="0">
                                          <p:val>
                                            <p:strVal val="1+#ppt_w/2"/>
                                          </p:val>
                                        </p:tav>
                                        <p:tav tm="100000">
                                          <p:val>
                                            <p:strVal val="#ppt_x"/>
                                          </p:val>
                                        </p:tav>
                                      </p:tavLst>
                                    </p:anim>
                                    <p:anim calcmode="lin" valueType="num">
                                      <p:cBhvr additive="base">
                                        <p:cTn id="11" dur="200" fill="hold"/>
                                        <p:tgtEl>
                                          <p:spTgt spid="5"/>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125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8"/>
                                        </p:tgtEl>
                                        <p:attrNameLst>
                                          <p:attrName>ppt_y</p:attrName>
                                        </p:attrNameLst>
                                      </p:cBhvr>
                                      <p:tavLst>
                                        <p:tav tm="0">
                                          <p:val>
                                            <p:strVal val="#ppt_y"/>
                                          </p:val>
                                        </p:tav>
                                        <p:tav tm="100000">
                                          <p:val>
                                            <p:strVal val="#ppt_y"/>
                                          </p:val>
                                        </p:tav>
                                      </p:tavLst>
                                    </p:anim>
                                    <p:anim calcmode="lin" valueType="num">
                                      <p:cBhvr>
                                        <p:cTn id="2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8"/>
                                        </p:tgtEl>
                                      </p:cBhvr>
                                    </p:animEffect>
                                  </p:childTnLst>
                                </p:cTn>
                              </p:par>
                            </p:childTnLst>
                          </p:cTn>
                        </p:par>
                        <p:par>
                          <p:cTn id="28" fill="hold">
                            <p:stCondLst>
                              <p:cond delay="2450"/>
                            </p:stCondLst>
                            <p:childTnLst>
                              <p:par>
                                <p:cTn id="29" presetID="27" presetClass="entr" presetSubtype="0" fill="hold" grpId="0" nodeType="afterEffect">
                                  <p:stCondLst>
                                    <p:cond delay="0"/>
                                  </p:stCondLst>
                                  <p:iterate type="lt">
                                    <p:tmPct val="50000"/>
                                  </p:iterate>
                                  <p:childTnLst>
                                    <p:set>
                                      <p:cBhvr>
                                        <p:cTn id="30" dur="1" fill="hold">
                                          <p:stCondLst>
                                            <p:cond delay="0"/>
                                          </p:stCondLst>
                                        </p:cTn>
                                        <p:tgtEl>
                                          <p:spTgt spid="10"/>
                                        </p:tgtEl>
                                        <p:attrNameLst>
                                          <p:attrName>style.visibility</p:attrName>
                                        </p:attrNameLst>
                                      </p:cBhvr>
                                      <p:to>
                                        <p:strVal val="visible"/>
                                      </p:to>
                                    </p:set>
                                    <p:anim calcmode="discrete" valueType="clr">
                                      <p:cBhvr override="childStyle">
                                        <p:cTn id="31" dur="170"/>
                                        <p:tgtEl>
                                          <p:spTgt spid="10"/>
                                        </p:tgtEl>
                                        <p:attrNameLst>
                                          <p:attrName>style.color</p:attrName>
                                        </p:attrNameLst>
                                      </p:cBhvr>
                                      <p:tavLst>
                                        <p:tav tm="0">
                                          <p:val>
                                            <p:clrVal>
                                              <a:schemeClr val="accent2"/>
                                            </p:clrVal>
                                          </p:val>
                                        </p:tav>
                                        <p:tav tm="50000">
                                          <p:val>
                                            <p:clrVal>
                                              <a:schemeClr val="hlink"/>
                                            </p:clrVal>
                                          </p:val>
                                        </p:tav>
                                      </p:tavLst>
                                    </p:anim>
                                    <p:anim calcmode="discrete" valueType="clr">
                                      <p:cBhvr>
                                        <p:cTn id="32" dur="170"/>
                                        <p:tgtEl>
                                          <p:spTgt spid="10"/>
                                        </p:tgtEl>
                                        <p:attrNameLst>
                                          <p:attrName>fillcolor</p:attrName>
                                        </p:attrNameLst>
                                      </p:cBhvr>
                                      <p:tavLst>
                                        <p:tav tm="0">
                                          <p:val>
                                            <p:clrVal>
                                              <a:schemeClr val="accent2"/>
                                            </p:clrVal>
                                          </p:val>
                                        </p:tav>
                                        <p:tav tm="50000">
                                          <p:val>
                                            <p:clrVal>
                                              <a:schemeClr val="hlink"/>
                                            </p:clrVal>
                                          </p:val>
                                        </p:tav>
                                      </p:tavLst>
                                    </p:anim>
                                    <p:set>
                                      <p:cBhvr>
                                        <p:cTn id="33" dur="170"/>
                                        <p:tgtEl>
                                          <p:spTgt spid="10"/>
                                        </p:tgtEl>
                                        <p:attrNameLst>
                                          <p:attrName>fill.type</p:attrName>
                                        </p:attrNameLst>
                                      </p:cBhvr>
                                      <p:to>
                                        <p:strVal val="solid"/>
                                      </p:to>
                                    </p:set>
                                  </p:childTnLst>
                                </p:cTn>
                              </p:par>
                            </p:childTnLst>
                          </p:cTn>
                        </p:par>
                        <p:par>
                          <p:cTn id="34" fill="hold">
                            <p:stCondLst>
                              <p:cond delay="12649"/>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13649"/>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2000"/>
                                        <p:tgtEl>
                                          <p:spTgt spid="13"/>
                                        </p:tgtEl>
                                      </p:cBhvr>
                                    </p:animEffect>
                                  </p:childTnLst>
                                </p:cTn>
                              </p:par>
                              <p:par>
                                <p:cTn id="44" presetID="26" presetClass="emph" presetSubtype="0" repeatCount="indefinite" fill="hold" nodeType="withEffect">
                                  <p:stCondLst>
                                    <p:cond delay="0"/>
                                  </p:stCondLst>
                                  <p:childTnLst>
                                    <p:animEffect transition="out" filter="fade">
                                      <p:cBhvr>
                                        <p:cTn id="45" dur="1000" tmFilter="0, 0; .2, .5; .8, .5; 1, 0"/>
                                        <p:tgtEl>
                                          <p:spTgt spid="13"/>
                                        </p:tgtEl>
                                      </p:cBhvr>
                                    </p:animEffect>
                                    <p:animScale>
                                      <p:cBhvr>
                                        <p:cTn id="46" dur="500" autoRev="1" fill="hold"/>
                                        <p:tgtEl>
                                          <p:spTgt spid="13"/>
                                        </p:tgtEl>
                                      </p:cBhvr>
                                      <p:by x="105000" y="105000"/>
                                    </p:animScale>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1"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3"/>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zh-CN" altLang="en-US" sz="1800" b="1"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b="1"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13" name="直接连接符 12"/>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036169" y="173346"/>
            <a:ext cx="1093283" cy="369332"/>
          </a:xfrm>
          <a:prstGeom prst="rect">
            <a:avLst/>
          </a:prstGeom>
        </p:spPr>
        <p:txBody>
          <a:bodyPr/>
          <a:lstStyle/>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9"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20" name="直接连接符 19"/>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18" name="矩形 17"/>
          <p:cNvSpPr/>
          <p:nvPr userDrawn="1"/>
        </p:nvSpPr>
        <p:spPr>
          <a:xfrm>
            <a:off x="1089088" y="0"/>
            <a:ext cx="9947081" cy="542678"/>
          </a:xfrm>
          <a:prstGeom prst="rect">
            <a:avLst/>
          </a:prstGeom>
          <a:solidFill>
            <a:srgbClr val="D56509"/>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9" name="TextBox 18"/>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F05425"/>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F05425"/>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20" name="直接连接符 19"/>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userDrawn="1"/>
        </p:nvSpPr>
        <p:spPr>
          <a:xfrm>
            <a:off x="11036169" y="173346"/>
            <a:ext cx="1093283" cy="369332"/>
          </a:xfrm>
          <a:prstGeom prst="rect">
            <a:avLst/>
          </a:prstGeom>
        </p:spPr>
        <p:txBody>
          <a:bodyPr/>
          <a:lstStyle/>
          <a:p>
            <a:pPr algn="ctr">
              <a:defRPr/>
            </a:pPr>
            <a:r>
              <a:rPr lang="zh-CN" altLang="en-US" sz="1600" dirty="0">
                <a:solidFill>
                  <a:srgbClr val="F05425"/>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05425"/>
                </a:solidFill>
                <a:latin typeface="微软雅黑" panose="020B0503020204020204" pitchFamily="34" charset="-122"/>
                <a:ea typeface="微软雅黑" panose="020B0503020204020204" pitchFamily="34" charset="-122"/>
              </a:rPr>
            </a:fld>
            <a:r>
              <a:rPr lang="zh-CN" altLang="en-US" sz="1600" dirty="0">
                <a:solidFill>
                  <a:srgbClr val="F05425"/>
                </a:solidFill>
              </a:rPr>
              <a:t>  </a:t>
            </a:r>
            <a:r>
              <a:rPr lang="zh-CN" altLang="en-US" sz="1600" dirty="0">
                <a:solidFill>
                  <a:srgbClr val="F05425"/>
                </a:solidFill>
                <a:latin typeface="微软雅黑" panose="020B0503020204020204" pitchFamily="34" charset="-122"/>
                <a:ea typeface="微软雅黑" panose="020B0503020204020204" pitchFamily="34" charset="-122"/>
              </a:rPr>
              <a:t>页</a:t>
            </a:r>
            <a:endParaRPr lang="zh-CN" altLang="en-US" sz="1600" dirty="0">
              <a:solidFill>
                <a:srgbClr val="F05425"/>
              </a:solidFill>
              <a:latin typeface="微软雅黑" panose="020B0503020204020204" pitchFamily="34" charset="-122"/>
              <a:ea typeface="微软雅黑" panose="020B0503020204020204" pitchFamily="34" charset="-122"/>
            </a:endParaRPr>
          </a:p>
        </p:txBody>
      </p:sp>
      <p:sp>
        <p:nvSpPr>
          <p:cNvPr id="22"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23" name="直接连接符 22"/>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9" name="矩形 28"/>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0" name="TextBox 29"/>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31" name="直接连接符 30"/>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33"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34" name="直接连接符 33"/>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矩形 1"/>
          <p:cNvSpPr/>
          <p:nvPr userDrawn="1"/>
        </p:nvSpPr>
        <p:spPr>
          <a:xfrm>
            <a:off x="1089088" y="0"/>
            <a:ext cx="9947081" cy="542678"/>
          </a:xfrm>
          <a:prstGeom prst="rect">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3" name="TextBox 2"/>
          <p:cNvSpPr txBox="1"/>
          <p:nvPr userDrawn="1"/>
        </p:nvSpPr>
        <p:spPr>
          <a:xfrm>
            <a:off x="192881" y="173346"/>
            <a:ext cx="896208" cy="369332"/>
          </a:xfrm>
          <a:prstGeom prst="rect">
            <a:avLst/>
          </a:prstGeom>
          <a:noFill/>
          <a:effectLst>
            <a:reflection blurRad="6350" stA="50000" endA="300" endPos="38500" dist="50800" dir="5400000" sy="-100000" algn="bl" rotWithShape="0"/>
          </a:effectLst>
        </p:spPr>
        <p:txBody>
          <a:bodyPr wrap="square" rtlCol="0">
            <a:spAutoFit/>
          </a:bodyPr>
          <a:lstStyle/>
          <a:p>
            <a:pPr marL="0" algn="l" defTabSz="914400" rtl="0" eaLnBrk="1" latinLnBrk="0" hangingPunct="1"/>
            <a:r>
              <a:rPr lang="en-US" altLang="zh-CN" sz="1800" kern="1200" dirty="0" smtClean="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LOGO</a:t>
            </a:r>
            <a:endParaRPr lang="zh-CN" altLang="en-US" sz="1800" kern="1200" dirty="0">
              <a:solidFill>
                <a:srgbClr val="7BC14A"/>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1036169" y="173346"/>
            <a:ext cx="1093283" cy="369332"/>
          </a:xfrm>
          <a:prstGeom prst="rect">
            <a:avLst/>
          </a:prstGeom>
        </p:spPr>
        <p:txBody>
          <a:bodyPr/>
          <a:lstStyle/>
          <a:p>
            <a:pPr algn="ctr">
              <a:defRPr/>
            </a:pPr>
            <a:r>
              <a:rPr lang="zh-CN" altLang="en-US" sz="1600" dirty="0">
                <a:solidFill>
                  <a:srgbClr val="7BC14A"/>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7BC14A"/>
                </a:solidFill>
                <a:latin typeface="微软雅黑" panose="020B0503020204020204" pitchFamily="34" charset="-122"/>
                <a:ea typeface="微软雅黑" panose="020B0503020204020204" pitchFamily="34" charset="-122"/>
              </a:rPr>
            </a:fld>
            <a:r>
              <a:rPr lang="zh-CN" altLang="en-US" sz="1600" dirty="0">
                <a:solidFill>
                  <a:srgbClr val="7BC14A"/>
                </a:solidFill>
              </a:rPr>
              <a:t>  </a:t>
            </a:r>
            <a:r>
              <a:rPr lang="zh-CN" altLang="en-US" sz="1600" dirty="0">
                <a:solidFill>
                  <a:srgbClr val="7BC14A"/>
                </a:solidFill>
                <a:latin typeface="微软雅黑" panose="020B0503020204020204" pitchFamily="34" charset="-122"/>
                <a:ea typeface="微软雅黑" panose="020B0503020204020204" pitchFamily="34" charset="-122"/>
              </a:rPr>
              <a:t>页</a:t>
            </a:r>
            <a:endParaRPr lang="zh-CN" altLang="en-US" sz="1600" dirty="0">
              <a:solidFill>
                <a:srgbClr val="7BC14A"/>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89088" y="138118"/>
            <a:ext cx="2132010"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讲师的角色概述</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0" name="TextBox 9"/>
          <p:cNvSpPr txBox="1"/>
          <p:nvPr userDrawn="1"/>
        </p:nvSpPr>
        <p:spPr>
          <a:xfrm>
            <a:off x="3244099" y="138118"/>
            <a:ext cx="2126383"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b="0" kern="1200" dirty="0" smtClean="0">
                <a:solidFill>
                  <a:schemeClr val="bg1"/>
                </a:solidFill>
                <a:latin typeface="微软雅黑" panose="020B0503020204020204" pitchFamily="34" charset="-122"/>
                <a:ea typeface="微软雅黑" panose="020B0503020204020204" pitchFamily="34" charset="-122"/>
                <a:cs typeface="+mn-cs"/>
              </a:rPr>
              <a:t>成人的学习特点</a:t>
            </a:r>
            <a:endParaRPr lang="zh-CN" altLang="en-US" sz="1600" b="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1" name="等腰三角形 10"/>
          <p:cNvSpPr/>
          <p:nvPr userDrawn="1"/>
        </p:nvSpPr>
        <p:spPr>
          <a:xfrm flipV="1">
            <a:off x="6301194" y="542678"/>
            <a:ext cx="287957" cy="161388"/>
          </a:xfrm>
          <a:prstGeom prst="triangle">
            <a:avLst/>
          </a:prstGeom>
          <a:solidFill>
            <a:srgbClr val="6CA62C"/>
          </a:solidFill>
          <a:ln>
            <a:noFill/>
          </a:ln>
          <a:effectLst/>
        </p:spPr>
        <p:style>
          <a:lnRef idx="1">
            <a:schemeClr val="dk1"/>
          </a:lnRef>
          <a:fillRef idx="3">
            <a:schemeClr val="dk1"/>
          </a:fillRef>
          <a:effectRef idx="2">
            <a:schemeClr val="dk1"/>
          </a:effectRef>
          <a:fontRef idx="minor">
            <a:schemeClr val="lt1"/>
          </a:fontRef>
        </p:style>
        <p:txBody>
          <a:bodyPr rtlCol="0" anchor="ctr"/>
          <a:lstStyle/>
          <a:p>
            <a:pPr lvl="0" algn="ctr"/>
            <a:endParaRPr lang="en-US" sz="1800"/>
          </a:p>
        </p:txBody>
      </p:sp>
      <p:sp>
        <p:nvSpPr>
          <p:cNvPr id="12" name="TextBox 11"/>
          <p:cNvSpPr txBox="1"/>
          <p:nvPr userDrawn="1"/>
        </p:nvSpPr>
        <p:spPr>
          <a:xfrm>
            <a:off x="5370482" y="116632"/>
            <a:ext cx="2149383" cy="369332"/>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800" b="1" kern="1200" dirty="0" smtClean="0">
                <a:solidFill>
                  <a:schemeClr val="bg1"/>
                </a:solidFill>
                <a:latin typeface="微软雅黑" panose="020B0503020204020204" pitchFamily="34" charset="-122"/>
                <a:ea typeface="微软雅黑" panose="020B0503020204020204" pitchFamily="34" charset="-122"/>
                <a:cs typeface="+mn-cs"/>
              </a:rPr>
              <a:t>授课的过程及技巧</a:t>
            </a:r>
            <a:endParaRPr lang="zh-CN" altLang="en-US" sz="1800" b="1"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12"/>
          <p:cNvSpPr txBox="1"/>
          <p:nvPr userDrawn="1"/>
        </p:nvSpPr>
        <p:spPr>
          <a:xfrm>
            <a:off x="7519865" y="138118"/>
            <a:ext cx="2142304" cy="338554"/>
          </a:xfrm>
          <a:prstGeom prst="rect">
            <a:avLst/>
          </a:prstGeom>
          <a:noFill/>
          <a:effectLst>
            <a:reflection blurRad="6350" stA="50000" endA="300" endPos="38500" dist="50800" dir="5400000" sy="-100000" algn="bl" rotWithShape="0"/>
          </a:effectLst>
        </p:spPr>
        <p:txBody>
          <a:bodyPr wrap="square" rtlCol="0">
            <a:spAutoFit/>
          </a:bodyPr>
          <a:lstStyle/>
          <a:p>
            <a:pPr marL="0" algn="ctr" defTabSz="914400" rtl="0" eaLnBrk="1" latinLnBrk="0" hangingPunct="1"/>
            <a:r>
              <a:rPr lang="zh-CN" altLang="en-US" sz="1600" kern="1200" dirty="0" smtClean="0">
                <a:solidFill>
                  <a:schemeClr val="bg1"/>
                </a:solidFill>
                <a:latin typeface="微软雅黑" panose="020B0503020204020204" pitchFamily="34" charset="-122"/>
                <a:ea typeface="微软雅黑" panose="020B0503020204020204" pitchFamily="34" charset="-122"/>
                <a:cs typeface="+mn-cs"/>
              </a:rPr>
              <a:t>异常情况的处理</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13"/>
          <p:cNvSpPr txBox="1"/>
          <p:nvPr userDrawn="1"/>
        </p:nvSpPr>
        <p:spPr>
          <a:xfrm>
            <a:off x="9695462" y="179348"/>
            <a:ext cx="1007850" cy="338554"/>
          </a:xfrm>
          <a:prstGeom prst="rect">
            <a:avLst/>
          </a:prstGeom>
          <a:noFill/>
          <a:effectLst/>
        </p:spPr>
        <p:txBody>
          <a:bodyPr wrap="square" rtlCol="0">
            <a:spAutoFit/>
          </a:bodyPr>
          <a:lstStyle/>
          <a:p>
            <a:pPr marL="0" algn="ctr" defTabSz="914400" rtl="0" eaLnBrk="1" latinLnBrk="0" hangingPunct="1"/>
            <a:r>
              <a:rPr lang="zh-CN" altLang="en-US" sz="1600" b="0" kern="1200" dirty="0" smtClean="0">
                <a:solidFill>
                  <a:srgbClr val="7BC14A"/>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7BC14A"/>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9695462" y="611396"/>
            <a:ext cx="1007850" cy="369332"/>
          </a:xfrm>
          <a:prstGeom prst="rect">
            <a:avLst/>
          </a:prstGeom>
          <a:noFill/>
          <a:effectLst/>
        </p:spPr>
        <p:txBody>
          <a:bodyPr wrap="square" rtlCol="0">
            <a:spAutoFit/>
          </a:bodyPr>
          <a:lstStyle/>
          <a:p>
            <a:pPr marL="0" algn="ctr" defTabSz="914400" rtl="0" eaLnBrk="1" latinLnBrk="0" hangingPunct="1"/>
            <a:r>
              <a:rPr lang="zh-CN" altLang="en-US" sz="1800" b="1" kern="1200" dirty="0" smtClean="0">
                <a:solidFill>
                  <a:srgbClr val="7BC14A"/>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7BC14A"/>
              </a:solidFill>
              <a:effectLst/>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wheelReverse spokes="1"/>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064552" y="1655222"/>
            <a:ext cx="0" cy="4798114"/>
          </a:xfrm>
          <a:prstGeom prst="line">
            <a:avLst/>
          </a:prstGeom>
        </p:spPr>
        <p:style>
          <a:lnRef idx="1">
            <a:schemeClr val="accent6"/>
          </a:lnRef>
          <a:fillRef idx="0">
            <a:schemeClr val="accent6"/>
          </a:fillRef>
          <a:effectRef idx="0">
            <a:schemeClr val="accent6"/>
          </a:effectRef>
          <a:fontRef idx="minor">
            <a:schemeClr val="tx1"/>
          </a:fontRef>
        </p:style>
      </p:cxnSp>
      <p:sp>
        <p:nvSpPr>
          <p:cNvPr id="4" name="矩形 3"/>
          <p:cNvSpPr/>
          <p:nvPr/>
        </p:nvSpPr>
        <p:spPr>
          <a:xfrm>
            <a:off x="11064552" y="2034426"/>
            <a:ext cx="648072" cy="4104456"/>
          </a:xfrm>
          <a:prstGeom prst="rect">
            <a:avLst/>
          </a:prstGeom>
          <a:gradFill>
            <a:gsLst>
              <a:gs pos="0">
                <a:srgbClr val="E30000"/>
              </a:gs>
              <a:gs pos="100000">
                <a:srgbClr val="760303"/>
              </a:gs>
            </a:gsLst>
            <a:lin ang="5400000" scaled="0"/>
          </a:gra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TextBox 14"/>
          <p:cNvSpPr txBox="1"/>
          <p:nvPr/>
        </p:nvSpPr>
        <p:spPr>
          <a:xfrm>
            <a:off x="11159718" y="2754506"/>
            <a:ext cx="551815" cy="3384376"/>
          </a:xfrm>
          <a:prstGeom prst="rect">
            <a:avLst/>
          </a:prstGeom>
          <a:noFill/>
        </p:spPr>
        <p:txBody>
          <a:bodyPr vert="eaVert" wrap="squar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变种：多龙追涨</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bwMode="auto">
          <a:xfrm>
            <a:off x="11136588" y="2178442"/>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4</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cxnSp>
        <p:nvCxnSpPr>
          <p:cNvPr id="15" name="直接连接符 14"/>
          <p:cNvCxnSpPr/>
          <p:nvPr/>
        </p:nvCxnSpPr>
        <p:spPr>
          <a:xfrm>
            <a:off x="9768408" y="6453336"/>
            <a:ext cx="1296144" cy="0"/>
          </a:xfrm>
          <a:prstGeom prst="line">
            <a:avLst/>
          </a:prstGeom>
        </p:spPr>
        <p:style>
          <a:lnRef idx="1">
            <a:schemeClr val="accent6"/>
          </a:lnRef>
          <a:fillRef idx="0">
            <a:schemeClr val="accent6"/>
          </a:fillRef>
          <a:effectRef idx="0">
            <a:schemeClr val="accent6"/>
          </a:effectRef>
          <a:fontRef idx="minor">
            <a:schemeClr val="tx1"/>
          </a:fontRef>
        </p:style>
      </p:cxnSp>
      <p:pic>
        <p:nvPicPr>
          <p:cNvPr id="2" name="Picture 12" descr="C:\Users\16580\Desktop\图片2.png图片2"/>
          <p:cNvPicPr>
            <a:picLocks noChangeAspect="1" noChangeArrowheads="1"/>
          </p:cNvPicPr>
          <p:nvPr/>
        </p:nvPicPr>
        <p:blipFill rotWithShape="1">
          <a:blip r:embed="rId1"/>
          <a:srcRect/>
          <a:stretch>
            <a:fillRect/>
          </a:stretch>
        </p:blipFill>
        <p:spPr bwMode="auto">
          <a:xfrm>
            <a:off x="1277303" y="1533525"/>
            <a:ext cx="8384540" cy="4678045"/>
          </a:xfrm>
          <a:prstGeom prst="rect">
            <a:avLst/>
          </a:prstGeom>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矩形 4"/>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6"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7" name="直接连接符 6"/>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9"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kern="1200" dirty="0">
                <a:solidFill>
                  <a:schemeClr val="bg1"/>
                </a:solidFill>
                <a:latin typeface="微软雅黑" panose="020B0503020204020204" pitchFamily="34" charset="-122"/>
                <a:ea typeface="微软雅黑" panose="020B0503020204020204" pitchFamily="34" charset="-122"/>
                <a:cs typeface="+mn-cs"/>
                <a:sym typeface="+mn-ea"/>
              </a:rPr>
              <a:t>盘面研究</a:t>
            </a:r>
            <a:endParaRPr lang="zh-CN" altLang="en-US" kern="1200" dirty="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16"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b="1" kern="1200" dirty="0">
                <a:solidFill>
                  <a:srgbClr val="FFFF00"/>
                </a:solidFill>
                <a:latin typeface="微软雅黑" panose="020B0503020204020204" pitchFamily="34" charset="-122"/>
                <a:ea typeface="微软雅黑" panose="020B0503020204020204" pitchFamily="34" charset="-122"/>
                <a:cs typeface="+mn-cs"/>
              </a:rPr>
              <a:t>多龙战法精讲</a:t>
            </a:r>
            <a:endParaRPr lang="zh-CN" altLang="en-US" sz="1600" b="1"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17"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实战细节</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8"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9"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20" name="直接连接符 19"/>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第二章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064552" y="1655222"/>
            <a:ext cx="0" cy="4798114"/>
          </a:xfrm>
          <a:prstGeom prst="line">
            <a:avLst/>
          </a:prstGeom>
        </p:spPr>
        <p:style>
          <a:lnRef idx="1">
            <a:schemeClr val="accent6"/>
          </a:lnRef>
          <a:fillRef idx="0">
            <a:schemeClr val="accent6"/>
          </a:fillRef>
          <a:effectRef idx="0">
            <a:schemeClr val="accent6"/>
          </a:effectRef>
          <a:fontRef idx="minor">
            <a:schemeClr val="tx1"/>
          </a:fontRef>
        </p:style>
      </p:cxnSp>
      <p:sp>
        <p:nvSpPr>
          <p:cNvPr id="4" name="矩形 3"/>
          <p:cNvSpPr/>
          <p:nvPr/>
        </p:nvSpPr>
        <p:spPr>
          <a:xfrm>
            <a:off x="11064552" y="2034426"/>
            <a:ext cx="648072" cy="4104456"/>
          </a:xfrm>
          <a:prstGeom prst="rect">
            <a:avLst/>
          </a:prstGeom>
          <a:gradFill>
            <a:gsLst>
              <a:gs pos="0">
                <a:srgbClr val="E30000"/>
              </a:gs>
              <a:gs pos="100000">
                <a:srgbClr val="760303"/>
              </a:gs>
            </a:gsLst>
            <a:lin ang="5400000" scaled="0"/>
          </a:gra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TextBox 14"/>
          <p:cNvSpPr txBox="1"/>
          <p:nvPr/>
        </p:nvSpPr>
        <p:spPr>
          <a:xfrm>
            <a:off x="11159718" y="2754506"/>
            <a:ext cx="551815" cy="3384376"/>
          </a:xfrm>
          <a:prstGeom prst="rect">
            <a:avLst/>
          </a:prstGeom>
          <a:noFill/>
        </p:spPr>
        <p:txBody>
          <a:bodyPr vert="eaVert" wrap="squar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变种：多龙追涨</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bwMode="auto">
          <a:xfrm>
            <a:off x="11136588" y="2178442"/>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4</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cxnSp>
        <p:nvCxnSpPr>
          <p:cNvPr id="15" name="直接连接符 14"/>
          <p:cNvCxnSpPr/>
          <p:nvPr/>
        </p:nvCxnSpPr>
        <p:spPr>
          <a:xfrm>
            <a:off x="9768408" y="6453336"/>
            <a:ext cx="1296144" cy="0"/>
          </a:xfrm>
          <a:prstGeom prst="line">
            <a:avLst/>
          </a:prstGeom>
        </p:spPr>
        <p:style>
          <a:lnRef idx="1">
            <a:schemeClr val="accent6"/>
          </a:lnRef>
          <a:fillRef idx="0">
            <a:schemeClr val="accent6"/>
          </a:fillRef>
          <a:effectRef idx="0">
            <a:schemeClr val="accent6"/>
          </a:effectRef>
          <a:fontRef idx="minor">
            <a:schemeClr val="tx1"/>
          </a:fontRef>
        </p:style>
      </p:cxnSp>
      <p:pic>
        <p:nvPicPr>
          <p:cNvPr id="2" name="Picture 12" descr="C:\Users\16580\Desktop\图片3.png图片3"/>
          <p:cNvPicPr>
            <a:picLocks noChangeAspect="1" noChangeArrowheads="1"/>
          </p:cNvPicPr>
          <p:nvPr/>
        </p:nvPicPr>
        <p:blipFill rotWithShape="1">
          <a:blip r:embed="rId1"/>
          <a:srcRect/>
          <a:stretch>
            <a:fillRect/>
          </a:stretch>
        </p:blipFill>
        <p:spPr bwMode="auto">
          <a:xfrm>
            <a:off x="1277303" y="1533843"/>
            <a:ext cx="8384540" cy="4677410"/>
          </a:xfrm>
          <a:prstGeom prst="rect">
            <a:avLst/>
          </a:prstGeom>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矩形 4"/>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6"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7" name="直接连接符 6"/>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9"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kern="1200" dirty="0">
                <a:solidFill>
                  <a:schemeClr val="bg1"/>
                </a:solidFill>
                <a:latin typeface="微软雅黑" panose="020B0503020204020204" pitchFamily="34" charset="-122"/>
                <a:ea typeface="微软雅黑" panose="020B0503020204020204" pitchFamily="34" charset="-122"/>
                <a:cs typeface="+mn-cs"/>
                <a:sym typeface="+mn-ea"/>
              </a:rPr>
              <a:t>盘面研究</a:t>
            </a:r>
            <a:endParaRPr lang="zh-CN" altLang="en-US" kern="1200" dirty="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16"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b="1" kern="1200" dirty="0">
                <a:solidFill>
                  <a:srgbClr val="FFFF00"/>
                </a:solidFill>
                <a:latin typeface="微软雅黑" panose="020B0503020204020204" pitchFamily="34" charset="-122"/>
                <a:ea typeface="微软雅黑" panose="020B0503020204020204" pitchFamily="34" charset="-122"/>
                <a:cs typeface="+mn-cs"/>
              </a:rPr>
              <a:t>多龙战法精讲</a:t>
            </a:r>
            <a:endParaRPr lang="zh-CN" altLang="en-US" sz="1600" b="1"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17"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实战细节</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8"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9"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20" name="直接连接符 19"/>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第二章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064552" y="1655222"/>
            <a:ext cx="0" cy="4798114"/>
          </a:xfrm>
          <a:prstGeom prst="line">
            <a:avLst/>
          </a:prstGeom>
        </p:spPr>
        <p:style>
          <a:lnRef idx="1">
            <a:schemeClr val="accent6"/>
          </a:lnRef>
          <a:fillRef idx="0">
            <a:schemeClr val="accent6"/>
          </a:fillRef>
          <a:effectRef idx="0">
            <a:schemeClr val="accent6"/>
          </a:effectRef>
          <a:fontRef idx="minor">
            <a:schemeClr val="tx1"/>
          </a:fontRef>
        </p:style>
      </p:cxnSp>
      <p:sp>
        <p:nvSpPr>
          <p:cNvPr id="4" name="矩形 3"/>
          <p:cNvSpPr/>
          <p:nvPr/>
        </p:nvSpPr>
        <p:spPr>
          <a:xfrm>
            <a:off x="11064552" y="2034426"/>
            <a:ext cx="648072" cy="4104456"/>
          </a:xfrm>
          <a:prstGeom prst="rect">
            <a:avLst/>
          </a:prstGeom>
          <a:gradFill>
            <a:gsLst>
              <a:gs pos="0">
                <a:srgbClr val="E30000"/>
              </a:gs>
              <a:gs pos="100000">
                <a:srgbClr val="760303"/>
              </a:gs>
            </a:gsLst>
            <a:lin ang="5400000" scaled="0"/>
          </a:gra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TextBox 14"/>
          <p:cNvSpPr txBox="1"/>
          <p:nvPr/>
        </p:nvSpPr>
        <p:spPr>
          <a:xfrm>
            <a:off x="11159718" y="2754506"/>
            <a:ext cx="551815" cy="3384376"/>
          </a:xfrm>
          <a:prstGeom prst="rect">
            <a:avLst/>
          </a:prstGeom>
          <a:noFill/>
        </p:spPr>
        <p:txBody>
          <a:bodyPr vert="eaVert" wrap="squar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变种：多龙追涨</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bwMode="auto">
          <a:xfrm>
            <a:off x="11136588" y="2178442"/>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4</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cxnSp>
        <p:nvCxnSpPr>
          <p:cNvPr id="15" name="直接连接符 14"/>
          <p:cNvCxnSpPr/>
          <p:nvPr/>
        </p:nvCxnSpPr>
        <p:spPr>
          <a:xfrm>
            <a:off x="9768408" y="6453336"/>
            <a:ext cx="1296144" cy="0"/>
          </a:xfrm>
          <a:prstGeom prst="line">
            <a:avLst/>
          </a:prstGeom>
        </p:spPr>
        <p:style>
          <a:lnRef idx="1">
            <a:schemeClr val="accent6"/>
          </a:lnRef>
          <a:fillRef idx="0">
            <a:schemeClr val="accent6"/>
          </a:fillRef>
          <a:effectRef idx="0">
            <a:schemeClr val="accent6"/>
          </a:effectRef>
          <a:fontRef idx="minor">
            <a:schemeClr val="tx1"/>
          </a:fontRef>
        </p:style>
      </p:cxnSp>
      <p:pic>
        <p:nvPicPr>
          <p:cNvPr id="2" name="Picture 12" descr="C:\Users\16580\Desktop\图片4.png图片4"/>
          <p:cNvPicPr>
            <a:picLocks noChangeAspect="1" noChangeArrowheads="1"/>
          </p:cNvPicPr>
          <p:nvPr/>
        </p:nvPicPr>
        <p:blipFill rotWithShape="1">
          <a:blip r:embed="rId1"/>
          <a:srcRect/>
          <a:stretch>
            <a:fillRect/>
          </a:stretch>
        </p:blipFill>
        <p:spPr bwMode="auto">
          <a:xfrm>
            <a:off x="1277938" y="1533843"/>
            <a:ext cx="8383270" cy="4677410"/>
          </a:xfrm>
          <a:prstGeom prst="rect">
            <a:avLst/>
          </a:prstGeom>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矩形 4"/>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6"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7" name="直接连接符 6"/>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9"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kern="1200" dirty="0">
                <a:solidFill>
                  <a:schemeClr val="bg1"/>
                </a:solidFill>
                <a:latin typeface="微软雅黑" panose="020B0503020204020204" pitchFamily="34" charset="-122"/>
                <a:ea typeface="微软雅黑" panose="020B0503020204020204" pitchFamily="34" charset="-122"/>
                <a:cs typeface="+mn-cs"/>
                <a:sym typeface="+mn-ea"/>
              </a:rPr>
              <a:t>盘面研究</a:t>
            </a:r>
            <a:endParaRPr lang="zh-CN" altLang="en-US" kern="1200" dirty="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16"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b="1" kern="1200" dirty="0">
                <a:solidFill>
                  <a:srgbClr val="FFFF00"/>
                </a:solidFill>
                <a:latin typeface="微软雅黑" panose="020B0503020204020204" pitchFamily="34" charset="-122"/>
                <a:ea typeface="微软雅黑" panose="020B0503020204020204" pitchFamily="34" charset="-122"/>
                <a:cs typeface="+mn-cs"/>
              </a:rPr>
              <a:t>多龙战法精讲</a:t>
            </a:r>
            <a:endParaRPr lang="zh-CN" altLang="en-US" sz="1600" b="1"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17"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实战细节</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8"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9"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20" name="直接连接符 19"/>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第二章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11064552" y="1655222"/>
            <a:ext cx="0" cy="4798114"/>
          </a:xfrm>
          <a:prstGeom prst="line">
            <a:avLst/>
          </a:prstGeom>
        </p:spPr>
        <p:style>
          <a:lnRef idx="1">
            <a:schemeClr val="accent6"/>
          </a:lnRef>
          <a:fillRef idx="0">
            <a:schemeClr val="accent6"/>
          </a:fillRef>
          <a:effectRef idx="0">
            <a:schemeClr val="accent6"/>
          </a:effectRef>
          <a:fontRef idx="minor">
            <a:schemeClr val="tx1"/>
          </a:fontRef>
        </p:style>
      </p:cxnSp>
      <p:sp>
        <p:nvSpPr>
          <p:cNvPr id="68" name="矩形 67"/>
          <p:cNvSpPr/>
          <p:nvPr/>
        </p:nvSpPr>
        <p:spPr>
          <a:xfrm>
            <a:off x="11064552" y="2034426"/>
            <a:ext cx="648072" cy="4104456"/>
          </a:xfrm>
          <a:prstGeom prst="rect">
            <a:avLst/>
          </a:prstGeom>
          <a:gradFill>
            <a:gsLst>
              <a:gs pos="0">
                <a:srgbClr val="E30000"/>
              </a:gs>
              <a:gs pos="100000">
                <a:srgbClr val="760303"/>
              </a:gs>
            </a:gsLst>
            <a:lin ang="5400000" scaled="0"/>
          </a:gra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p>
            <a:pPr algn="ctr"/>
            <a:endParaRPr lang="en-US"/>
          </a:p>
        </p:txBody>
      </p:sp>
      <p:sp>
        <p:nvSpPr>
          <p:cNvPr id="69" name="TextBox 14"/>
          <p:cNvSpPr txBox="1"/>
          <p:nvPr/>
        </p:nvSpPr>
        <p:spPr>
          <a:xfrm>
            <a:off x="11159718" y="2754506"/>
            <a:ext cx="551815" cy="3384376"/>
          </a:xfrm>
          <a:prstGeom prst="rect">
            <a:avLst/>
          </a:prstGeom>
          <a:noFill/>
        </p:spPr>
        <p:txBody>
          <a:bodyPr vert="eaVert" wrap="square" rtlCol="0" anchor="ctr">
            <a:spAutoFit/>
          </a:bodyPr>
          <a:p>
            <a:pPr algn="ctr"/>
            <a:r>
              <a:rPr lang="zh-CN" altLang="en-US" sz="2400" spc="40" dirty="0">
                <a:solidFill>
                  <a:schemeClr val="bg1"/>
                </a:solidFill>
                <a:latin typeface="微软雅黑" panose="020B0503020204020204" pitchFamily="34" charset="-122"/>
                <a:ea typeface="微软雅黑" panose="020B0503020204020204" pitchFamily="34" charset="-122"/>
              </a:rPr>
              <a:t>实战细节一</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70" name="椭圆 69"/>
          <p:cNvSpPr/>
          <p:nvPr/>
        </p:nvSpPr>
        <p:spPr bwMode="auto">
          <a:xfrm>
            <a:off x="11136588" y="2178442"/>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1</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cxnSp>
        <p:nvCxnSpPr>
          <p:cNvPr id="71" name="直接连接符 70"/>
          <p:cNvCxnSpPr/>
          <p:nvPr/>
        </p:nvCxnSpPr>
        <p:spPr>
          <a:xfrm>
            <a:off x="9768408" y="6453336"/>
            <a:ext cx="1296144"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6"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7" name="直接连接符 6"/>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9"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kern="1200" dirty="0">
                <a:solidFill>
                  <a:schemeClr val="bg1"/>
                </a:solidFill>
                <a:latin typeface="微软雅黑" panose="020B0503020204020204" pitchFamily="34" charset="-122"/>
                <a:ea typeface="微软雅黑" panose="020B0503020204020204" pitchFamily="34" charset="-122"/>
                <a:cs typeface="+mn-cs"/>
                <a:sym typeface="+mn-ea"/>
              </a:rPr>
              <a:t>盘面研究</a:t>
            </a:r>
            <a:endParaRPr lang="zh-CN" altLang="en-US" kern="1200" dirty="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3"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多龙战法精讲</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4"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b="1" kern="1200" dirty="0">
                <a:solidFill>
                  <a:srgbClr val="FFFF00"/>
                </a:solidFill>
                <a:latin typeface="微软雅黑" panose="020B0503020204020204" pitchFamily="34" charset="-122"/>
                <a:ea typeface="微软雅黑" panose="020B0503020204020204" pitchFamily="34" charset="-122"/>
                <a:cs typeface="+mn-cs"/>
              </a:rPr>
              <a:t>实战细节</a:t>
            </a:r>
            <a:endParaRPr lang="zh-CN" altLang="en-US" sz="1600" b="1"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11"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pic>
        <p:nvPicPr>
          <p:cNvPr id="45" name="Picture 33" descr="C:\Users\16580\Desktop\QQ截图20181106090252.pngQQ截图20181106090252"/>
          <p:cNvPicPr>
            <a:picLocks noChangeAspect="1" noChangeArrowheads="1"/>
          </p:cNvPicPr>
          <p:nvPr/>
        </p:nvPicPr>
        <p:blipFill rotWithShape="1">
          <a:blip r:embed="rId1"/>
          <a:srcRect/>
          <a:stretch>
            <a:fillRect/>
          </a:stretch>
        </p:blipFill>
        <p:spPr bwMode="auto">
          <a:xfrm>
            <a:off x="4486275" y="1808798"/>
            <a:ext cx="6066155" cy="4032250"/>
          </a:xfrm>
          <a:prstGeom prst="rect">
            <a:avLst/>
          </a:prstGeom>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615315" y="5061585"/>
            <a:ext cx="3601085" cy="779780"/>
          </a:xfrm>
          <a:prstGeom prst="rect">
            <a:avLst/>
          </a:prstGeom>
          <a:noFill/>
        </p:spPr>
        <p:txBody>
          <a:bodyPr wrap="square" rtlCol="0">
            <a:spAutoFit/>
          </a:bodyPr>
          <a:p>
            <a:pPr marL="285750" indent="-285750">
              <a:lnSpc>
                <a:spcPct val="140000"/>
              </a:lnSpc>
              <a:buFont typeface="Wingdings" panose="05000000000000000000" pitchFamily="2" charset="2"/>
              <a:buChar char="p"/>
            </a:pPr>
            <a:r>
              <a:rPr lang="zh-CN" sz="1600" dirty="0">
                <a:solidFill>
                  <a:schemeClr val="tx1">
                    <a:lumMod val="65000"/>
                    <a:lumOff val="35000"/>
                  </a:schemeClr>
                </a:solidFill>
                <a:latin typeface="微软雅黑" panose="020B0503020204020204" pitchFamily="34" charset="-122"/>
                <a:ea typeface="微软雅黑" panose="020B0503020204020204" pitchFamily="34" charset="-122"/>
              </a:rPr>
              <a:t>尽量找两个或者三个涨停以下的个股为主</a:t>
            </a:r>
            <a:endParaRPr 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2"/>
                                        </p:tgtEl>
                                        <p:attrNameLst>
                                          <p:attrName>style.visibility</p:attrName>
                                        </p:attrNameLst>
                                      </p:cBhvr>
                                      <p:to>
                                        <p:strVal val="visible"/>
                                      </p:to>
                                    </p:set>
                                    <p:animScale>
                                      <p:cBhvr>
                                        <p:cTn id="7"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2"/>
                                        </p:tgtEl>
                                        <p:attrNameLst>
                                          <p:attrName>ppt_x</p:attrName>
                                          <p:attrName>ppt_y</p:attrName>
                                        </p:attrNameLst>
                                      </p:cBhvr>
                                    </p:animMotion>
                                    <p:animEffect transition="in" filter="fade">
                                      <p:cBhvr>
                                        <p:cTn id="9"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11064552" y="1655222"/>
            <a:ext cx="0" cy="4798114"/>
          </a:xfrm>
          <a:prstGeom prst="line">
            <a:avLst/>
          </a:prstGeom>
        </p:spPr>
        <p:style>
          <a:lnRef idx="1">
            <a:schemeClr val="accent6"/>
          </a:lnRef>
          <a:fillRef idx="0">
            <a:schemeClr val="accent6"/>
          </a:fillRef>
          <a:effectRef idx="0">
            <a:schemeClr val="accent6"/>
          </a:effectRef>
          <a:fontRef idx="minor">
            <a:schemeClr val="tx1"/>
          </a:fontRef>
        </p:style>
      </p:cxnSp>
      <p:sp>
        <p:nvSpPr>
          <p:cNvPr id="68" name="矩形 67"/>
          <p:cNvSpPr/>
          <p:nvPr/>
        </p:nvSpPr>
        <p:spPr>
          <a:xfrm>
            <a:off x="11064552" y="2034426"/>
            <a:ext cx="648072" cy="4104456"/>
          </a:xfrm>
          <a:prstGeom prst="rect">
            <a:avLst/>
          </a:prstGeom>
          <a:gradFill>
            <a:gsLst>
              <a:gs pos="0">
                <a:srgbClr val="E30000"/>
              </a:gs>
              <a:gs pos="100000">
                <a:srgbClr val="760303"/>
              </a:gs>
            </a:gsLst>
            <a:lin ang="5400000" scaled="0"/>
          </a:gra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p>
            <a:pPr algn="ctr"/>
            <a:endParaRPr lang="en-US"/>
          </a:p>
        </p:txBody>
      </p:sp>
      <p:sp>
        <p:nvSpPr>
          <p:cNvPr id="69" name="TextBox 14"/>
          <p:cNvSpPr txBox="1"/>
          <p:nvPr/>
        </p:nvSpPr>
        <p:spPr>
          <a:xfrm>
            <a:off x="11159718" y="2754506"/>
            <a:ext cx="551815" cy="3384376"/>
          </a:xfrm>
          <a:prstGeom prst="rect">
            <a:avLst/>
          </a:prstGeom>
          <a:noFill/>
        </p:spPr>
        <p:txBody>
          <a:bodyPr vert="eaVert" wrap="square" rtlCol="0" anchor="ctr">
            <a:spAutoFit/>
          </a:bodyPr>
          <a:p>
            <a:pPr algn="ctr"/>
            <a:r>
              <a:rPr lang="zh-CN" altLang="en-US" sz="2400" spc="40" dirty="0">
                <a:solidFill>
                  <a:schemeClr val="bg1"/>
                </a:solidFill>
                <a:latin typeface="微软雅黑" panose="020B0503020204020204" pitchFamily="34" charset="-122"/>
                <a:ea typeface="微软雅黑" panose="020B0503020204020204" pitchFamily="34" charset="-122"/>
              </a:rPr>
              <a:t>实战细节二</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70" name="椭圆 69"/>
          <p:cNvSpPr/>
          <p:nvPr/>
        </p:nvSpPr>
        <p:spPr bwMode="auto">
          <a:xfrm>
            <a:off x="11136588" y="2178442"/>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2</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cxnSp>
        <p:nvCxnSpPr>
          <p:cNvPr id="71" name="直接连接符 70"/>
          <p:cNvCxnSpPr/>
          <p:nvPr/>
        </p:nvCxnSpPr>
        <p:spPr>
          <a:xfrm>
            <a:off x="9768408" y="6453336"/>
            <a:ext cx="1296144"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6"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7" name="直接连接符 6"/>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9"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kern="1200" dirty="0">
                <a:solidFill>
                  <a:schemeClr val="bg1"/>
                </a:solidFill>
                <a:latin typeface="微软雅黑" panose="020B0503020204020204" pitchFamily="34" charset="-122"/>
                <a:ea typeface="微软雅黑" panose="020B0503020204020204" pitchFamily="34" charset="-122"/>
                <a:cs typeface="+mn-cs"/>
                <a:sym typeface="+mn-ea"/>
              </a:rPr>
              <a:t>盘面研究</a:t>
            </a:r>
            <a:endParaRPr lang="zh-CN" altLang="en-US" kern="1200" dirty="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3"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多龙战法精讲</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4"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b="1" kern="1200" dirty="0">
                <a:solidFill>
                  <a:srgbClr val="FFFF00"/>
                </a:solidFill>
                <a:latin typeface="微软雅黑" panose="020B0503020204020204" pitchFamily="34" charset="-122"/>
                <a:ea typeface="微软雅黑" panose="020B0503020204020204" pitchFamily="34" charset="-122"/>
                <a:cs typeface="+mn-cs"/>
              </a:rPr>
              <a:t>实战细节</a:t>
            </a:r>
            <a:endParaRPr lang="zh-CN" altLang="en-US" sz="1600" b="1"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11"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pic>
        <p:nvPicPr>
          <p:cNvPr id="45" name="Picture 33" descr="C:\Users\16580\Desktop\QQ截图20181106090357.pngQQ截图20181106090357"/>
          <p:cNvPicPr>
            <a:picLocks noChangeAspect="1" noChangeArrowheads="1"/>
          </p:cNvPicPr>
          <p:nvPr/>
        </p:nvPicPr>
        <p:blipFill rotWithShape="1">
          <a:blip r:embed="rId1"/>
          <a:srcRect/>
          <a:stretch>
            <a:fillRect/>
          </a:stretch>
        </p:blipFill>
        <p:spPr bwMode="auto">
          <a:xfrm>
            <a:off x="4410075" y="2333308"/>
            <a:ext cx="6066155" cy="3851910"/>
          </a:xfrm>
          <a:prstGeom prst="rect">
            <a:avLst/>
          </a:prstGeom>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615315" y="5061585"/>
            <a:ext cx="3601085" cy="1123950"/>
          </a:xfrm>
          <a:prstGeom prst="rect">
            <a:avLst/>
          </a:prstGeom>
          <a:noFill/>
        </p:spPr>
        <p:txBody>
          <a:bodyPr wrap="square" rtlCol="0">
            <a:spAutoFit/>
          </a:bodyPr>
          <a:p>
            <a:pPr marL="285750" indent="-285750">
              <a:lnSpc>
                <a:spcPct val="140000"/>
              </a:lnSpc>
              <a:buFont typeface="Wingdings" panose="05000000000000000000" pitchFamily="2" charset="2"/>
              <a:buChar char="p"/>
            </a:pPr>
            <a:r>
              <a:rPr lang="zh-CN" sz="1600" dirty="0">
                <a:solidFill>
                  <a:schemeClr val="tx1">
                    <a:lumMod val="65000"/>
                    <a:lumOff val="35000"/>
                  </a:schemeClr>
                </a:solidFill>
                <a:latin typeface="微软雅黑" panose="020B0503020204020204" pitchFamily="34" charset="-122"/>
                <a:ea typeface="微软雅黑" panose="020B0503020204020204" pitchFamily="34" charset="-122"/>
              </a:rPr>
              <a:t>尽量不要排一字板或者缩量板，里面获利盘太多，极其容易出货。容易炸板，当天容易大面</a:t>
            </a:r>
            <a:endParaRPr 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2"/>
                                        </p:tgtEl>
                                        <p:attrNameLst>
                                          <p:attrName>style.visibility</p:attrName>
                                        </p:attrNameLst>
                                      </p:cBhvr>
                                      <p:to>
                                        <p:strVal val="visible"/>
                                      </p:to>
                                    </p:set>
                                    <p:animScale>
                                      <p:cBhvr>
                                        <p:cTn id="7"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2"/>
                                        </p:tgtEl>
                                        <p:attrNameLst>
                                          <p:attrName>ppt_x</p:attrName>
                                          <p:attrName>ppt_y</p:attrName>
                                        </p:attrNameLst>
                                      </p:cBhvr>
                                    </p:animMotion>
                                    <p:animEffect transition="in" filter="fade">
                                      <p:cBhvr>
                                        <p:cTn id="9"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11064552" y="1655222"/>
            <a:ext cx="0" cy="4798114"/>
          </a:xfrm>
          <a:prstGeom prst="line">
            <a:avLst/>
          </a:prstGeom>
        </p:spPr>
        <p:style>
          <a:lnRef idx="1">
            <a:schemeClr val="accent6"/>
          </a:lnRef>
          <a:fillRef idx="0">
            <a:schemeClr val="accent6"/>
          </a:fillRef>
          <a:effectRef idx="0">
            <a:schemeClr val="accent6"/>
          </a:effectRef>
          <a:fontRef idx="minor">
            <a:schemeClr val="tx1"/>
          </a:fontRef>
        </p:style>
      </p:cxnSp>
      <p:sp>
        <p:nvSpPr>
          <p:cNvPr id="68" name="矩形 67"/>
          <p:cNvSpPr/>
          <p:nvPr/>
        </p:nvSpPr>
        <p:spPr>
          <a:xfrm>
            <a:off x="11064552" y="2034426"/>
            <a:ext cx="648072" cy="4104456"/>
          </a:xfrm>
          <a:prstGeom prst="rect">
            <a:avLst/>
          </a:prstGeom>
          <a:gradFill>
            <a:gsLst>
              <a:gs pos="0">
                <a:srgbClr val="E30000"/>
              </a:gs>
              <a:gs pos="100000">
                <a:srgbClr val="760303"/>
              </a:gs>
            </a:gsLst>
            <a:lin ang="5400000" scaled="0"/>
          </a:gra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p>
            <a:pPr algn="ctr"/>
            <a:endParaRPr lang="en-US"/>
          </a:p>
        </p:txBody>
      </p:sp>
      <p:sp>
        <p:nvSpPr>
          <p:cNvPr id="69" name="TextBox 14"/>
          <p:cNvSpPr txBox="1"/>
          <p:nvPr/>
        </p:nvSpPr>
        <p:spPr>
          <a:xfrm>
            <a:off x="11159718" y="2754506"/>
            <a:ext cx="551815" cy="3384376"/>
          </a:xfrm>
          <a:prstGeom prst="rect">
            <a:avLst/>
          </a:prstGeom>
          <a:noFill/>
        </p:spPr>
        <p:txBody>
          <a:bodyPr vert="eaVert" wrap="square" rtlCol="0" anchor="ctr">
            <a:spAutoFit/>
          </a:bodyPr>
          <a:p>
            <a:pPr algn="ctr"/>
            <a:r>
              <a:rPr lang="zh-CN" altLang="en-US" sz="2400" spc="40" dirty="0">
                <a:solidFill>
                  <a:schemeClr val="bg1"/>
                </a:solidFill>
                <a:latin typeface="微软雅黑" panose="020B0503020204020204" pitchFamily="34" charset="-122"/>
                <a:ea typeface="微软雅黑" panose="020B0503020204020204" pitchFamily="34" charset="-122"/>
              </a:rPr>
              <a:t>实战细节三</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70" name="椭圆 69"/>
          <p:cNvSpPr/>
          <p:nvPr/>
        </p:nvSpPr>
        <p:spPr bwMode="auto">
          <a:xfrm>
            <a:off x="11136588" y="2178442"/>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3</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cxnSp>
        <p:nvCxnSpPr>
          <p:cNvPr id="71" name="直接连接符 70"/>
          <p:cNvCxnSpPr/>
          <p:nvPr/>
        </p:nvCxnSpPr>
        <p:spPr>
          <a:xfrm>
            <a:off x="9768408" y="6453336"/>
            <a:ext cx="1296144"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6"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7" name="直接连接符 6"/>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9"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kern="1200" dirty="0">
                <a:solidFill>
                  <a:schemeClr val="bg1"/>
                </a:solidFill>
                <a:latin typeface="微软雅黑" panose="020B0503020204020204" pitchFamily="34" charset="-122"/>
                <a:ea typeface="微软雅黑" panose="020B0503020204020204" pitchFamily="34" charset="-122"/>
                <a:cs typeface="+mn-cs"/>
                <a:sym typeface="+mn-ea"/>
              </a:rPr>
              <a:t>盘面研究</a:t>
            </a:r>
            <a:endParaRPr lang="zh-CN" altLang="en-US" kern="1200" dirty="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3"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多龙战法精讲</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4"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b="1" kern="1200" dirty="0">
                <a:solidFill>
                  <a:srgbClr val="FFFF00"/>
                </a:solidFill>
                <a:latin typeface="微软雅黑" panose="020B0503020204020204" pitchFamily="34" charset="-122"/>
                <a:ea typeface="微软雅黑" panose="020B0503020204020204" pitchFamily="34" charset="-122"/>
                <a:cs typeface="+mn-cs"/>
              </a:rPr>
              <a:t>实战细节</a:t>
            </a:r>
            <a:endParaRPr lang="zh-CN" altLang="en-US" sz="1600" b="1"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11"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pic>
        <p:nvPicPr>
          <p:cNvPr id="45" name="Picture 33" descr="C:\Users\16580\Desktop\QQ截图20181106091039.pngQQ截图20181106091039"/>
          <p:cNvPicPr>
            <a:picLocks noChangeAspect="1" noChangeArrowheads="1"/>
          </p:cNvPicPr>
          <p:nvPr/>
        </p:nvPicPr>
        <p:blipFill rotWithShape="1">
          <a:blip r:embed="rId1"/>
          <a:srcRect/>
          <a:stretch>
            <a:fillRect/>
          </a:stretch>
        </p:blipFill>
        <p:spPr bwMode="auto">
          <a:xfrm>
            <a:off x="4410075" y="2632393"/>
            <a:ext cx="6066155" cy="3253740"/>
          </a:xfrm>
          <a:prstGeom prst="rect">
            <a:avLst/>
          </a:prstGeom>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615315" y="5061585"/>
            <a:ext cx="3601085" cy="779780"/>
          </a:xfrm>
          <a:prstGeom prst="rect">
            <a:avLst/>
          </a:prstGeom>
          <a:noFill/>
        </p:spPr>
        <p:txBody>
          <a:bodyPr wrap="square" rtlCol="0">
            <a:spAutoFit/>
          </a:bodyPr>
          <a:p>
            <a:pPr marL="285750" indent="-285750">
              <a:lnSpc>
                <a:spcPct val="140000"/>
              </a:lnSpc>
              <a:buFont typeface="Wingdings" panose="05000000000000000000" pitchFamily="2" charset="2"/>
              <a:buChar char="p"/>
            </a:pPr>
            <a:r>
              <a:rPr lang="zh-CN" sz="1600" dirty="0">
                <a:solidFill>
                  <a:schemeClr val="tx1">
                    <a:lumMod val="65000"/>
                    <a:lumOff val="35000"/>
                  </a:schemeClr>
                </a:solidFill>
                <a:latin typeface="微软雅黑" panose="020B0503020204020204" pitchFamily="34" charset="-122"/>
                <a:ea typeface="微软雅黑" panose="020B0503020204020204" pitchFamily="34" charset="-122"/>
              </a:rPr>
              <a:t>热点板块中的个股，容易涨停，运用涨停棱镜捕获频繁出涨停的板块</a:t>
            </a:r>
            <a:endParaRPr 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2"/>
                                        </p:tgtEl>
                                        <p:attrNameLst>
                                          <p:attrName>style.visibility</p:attrName>
                                        </p:attrNameLst>
                                      </p:cBhvr>
                                      <p:to>
                                        <p:strVal val="visible"/>
                                      </p:to>
                                    </p:set>
                                    <p:animScale>
                                      <p:cBhvr>
                                        <p:cTn id="7"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2"/>
                                        </p:tgtEl>
                                        <p:attrNameLst>
                                          <p:attrName>ppt_x</p:attrName>
                                          <p:attrName>ppt_y</p:attrName>
                                        </p:attrNameLst>
                                      </p:cBhvr>
                                    </p:animMotion>
                                    <p:animEffect transition="in" filter="fade">
                                      <p:cBhvr>
                                        <p:cTn id="9"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11064552" y="1655222"/>
            <a:ext cx="0" cy="4798114"/>
          </a:xfrm>
          <a:prstGeom prst="line">
            <a:avLst/>
          </a:prstGeom>
        </p:spPr>
        <p:style>
          <a:lnRef idx="1">
            <a:schemeClr val="accent6"/>
          </a:lnRef>
          <a:fillRef idx="0">
            <a:schemeClr val="accent6"/>
          </a:fillRef>
          <a:effectRef idx="0">
            <a:schemeClr val="accent6"/>
          </a:effectRef>
          <a:fontRef idx="minor">
            <a:schemeClr val="tx1"/>
          </a:fontRef>
        </p:style>
      </p:cxnSp>
      <p:sp>
        <p:nvSpPr>
          <p:cNvPr id="68" name="矩形 67"/>
          <p:cNvSpPr/>
          <p:nvPr/>
        </p:nvSpPr>
        <p:spPr>
          <a:xfrm>
            <a:off x="11064552" y="2034426"/>
            <a:ext cx="648072" cy="4104456"/>
          </a:xfrm>
          <a:prstGeom prst="rect">
            <a:avLst/>
          </a:prstGeom>
          <a:gradFill>
            <a:gsLst>
              <a:gs pos="0">
                <a:srgbClr val="E30000"/>
              </a:gs>
              <a:gs pos="100000">
                <a:srgbClr val="760303"/>
              </a:gs>
            </a:gsLst>
            <a:lin ang="5400000" scaled="0"/>
          </a:gra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p>
            <a:pPr algn="ctr"/>
            <a:endParaRPr lang="en-US"/>
          </a:p>
        </p:txBody>
      </p:sp>
      <p:sp>
        <p:nvSpPr>
          <p:cNvPr id="69" name="TextBox 14"/>
          <p:cNvSpPr txBox="1"/>
          <p:nvPr/>
        </p:nvSpPr>
        <p:spPr>
          <a:xfrm>
            <a:off x="11159718" y="2754506"/>
            <a:ext cx="551815" cy="3384376"/>
          </a:xfrm>
          <a:prstGeom prst="rect">
            <a:avLst/>
          </a:prstGeom>
          <a:noFill/>
        </p:spPr>
        <p:txBody>
          <a:bodyPr vert="eaVert" wrap="square" rtlCol="0" anchor="ctr">
            <a:spAutoFit/>
          </a:bodyPr>
          <a:p>
            <a:pPr algn="ctr"/>
            <a:r>
              <a:rPr lang="zh-CN" altLang="en-US" sz="2400" spc="40" dirty="0">
                <a:solidFill>
                  <a:schemeClr val="bg1"/>
                </a:solidFill>
                <a:latin typeface="微软雅黑" panose="020B0503020204020204" pitchFamily="34" charset="-122"/>
                <a:ea typeface="微软雅黑" panose="020B0503020204020204" pitchFamily="34" charset="-122"/>
              </a:rPr>
              <a:t>实战细节四</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70" name="椭圆 69"/>
          <p:cNvSpPr/>
          <p:nvPr/>
        </p:nvSpPr>
        <p:spPr bwMode="auto">
          <a:xfrm>
            <a:off x="11136588" y="2178442"/>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4</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cxnSp>
        <p:nvCxnSpPr>
          <p:cNvPr id="71" name="直接连接符 70"/>
          <p:cNvCxnSpPr/>
          <p:nvPr/>
        </p:nvCxnSpPr>
        <p:spPr>
          <a:xfrm>
            <a:off x="9768408" y="6453336"/>
            <a:ext cx="1296144"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6"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7" name="直接连接符 6"/>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9"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kern="1200" dirty="0">
                <a:solidFill>
                  <a:schemeClr val="bg1"/>
                </a:solidFill>
                <a:latin typeface="微软雅黑" panose="020B0503020204020204" pitchFamily="34" charset="-122"/>
                <a:ea typeface="微软雅黑" panose="020B0503020204020204" pitchFamily="34" charset="-122"/>
                <a:cs typeface="+mn-cs"/>
                <a:sym typeface="+mn-ea"/>
              </a:rPr>
              <a:t>盘面研究</a:t>
            </a:r>
            <a:endParaRPr lang="zh-CN" altLang="en-US" kern="1200" dirty="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3"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多龙战法精讲</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4"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b="1" kern="1200" dirty="0">
                <a:solidFill>
                  <a:srgbClr val="FFFF00"/>
                </a:solidFill>
                <a:latin typeface="微软雅黑" panose="020B0503020204020204" pitchFamily="34" charset="-122"/>
                <a:ea typeface="微软雅黑" panose="020B0503020204020204" pitchFamily="34" charset="-122"/>
                <a:cs typeface="+mn-cs"/>
              </a:rPr>
              <a:t>实战细节</a:t>
            </a:r>
            <a:endParaRPr lang="zh-CN" altLang="en-US" sz="1600" b="1"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11"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pic>
        <p:nvPicPr>
          <p:cNvPr id="45" name="Picture 33" descr="C:\Users\16580\Desktop\QQ截图20181106091302.pngQQ截图20181106091302"/>
          <p:cNvPicPr>
            <a:picLocks noChangeAspect="1" noChangeArrowheads="1"/>
          </p:cNvPicPr>
          <p:nvPr/>
        </p:nvPicPr>
        <p:blipFill rotWithShape="1">
          <a:blip r:embed="rId1"/>
          <a:srcRect/>
          <a:stretch>
            <a:fillRect/>
          </a:stretch>
        </p:blipFill>
        <p:spPr bwMode="auto">
          <a:xfrm>
            <a:off x="4792980" y="1487170"/>
            <a:ext cx="5452745" cy="4567555"/>
          </a:xfrm>
          <a:prstGeom prst="rect">
            <a:avLst/>
          </a:prstGeom>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665480" y="4417695"/>
            <a:ext cx="3601085" cy="1468755"/>
          </a:xfrm>
          <a:prstGeom prst="rect">
            <a:avLst/>
          </a:prstGeom>
          <a:noFill/>
        </p:spPr>
        <p:txBody>
          <a:bodyPr wrap="square" rtlCol="0">
            <a:spAutoFit/>
          </a:bodyPr>
          <a:p>
            <a:pPr marL="285750" indent="-285750">
              <a:lnSpc>
                <a:spcPct val="140000"/>
              </a:lnSpc>
              <a:buFont typeface="Wingdings" panose="05000000000000000000" pitchFamily="2" charset="2"/>
              <a:buChar char="p"/>
            </a:pPr>
            <a:r>
              <a:rPr lang="zh-CN" sz="1600" dirty="0">
                <a:solidFill>
                  <a:schemeClr val="tx1">
                    <a:lumMod val="65000"/>
                    <a:lumOff val="35000"/>
                  </a:schemeClr>
                </a:solidFill>
                <a:latin typeface="微软雅黑" panose="020B0503020204020204" pitchFamily="34" charset="-122"/>
                <a:ea typeface="微软雅黑" panose="020B0503020204020204" pitchFamily="34" charset="-122"/>
              </a:rPr>
              <a:t>尽量选择</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点后第一次回档的个股，另外买入的时候，最好个股是放量</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60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分钟金叉，扭转出日线金叉，这种个股容易涨停</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2"/>
                                        </p:tgtEl>
                                        <p:attrNameLst>
                                          <p:attrName>style.visibility</p:attrName>
                                        </p:attrNameLst>
                                      </p:cBhvr>
                                      <p:to>
                                        <p:strVal val="visible"/>
                                      </p:to>
                                    </p:set>
                                    <p:animScale>
                                      <p:cBhvr>
                                        <p:cTn id="7"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2"/>
                                        </p:tgtEl>
                                        <p:attrNameLst>
                                          <p:attrName>ppt_x</p:attrName>
                                          <p:attrName>ppt_y</p:attrName>
                                        </p:attrNameLst>
                                      </p:cBhvr>
                                    </p:animMotion>
                                    <p:animEffect transition="in" filter="fade">
                                      <p:cBhvr>
                                        <p:cTn id="9"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直接连接符 66"/>
          <p:cNvCxnSpPr/>
          <p:nvPr/>
        </p:nvCxnSpPr>
        <p:spPr>
          <a:xfrm>
            <a:off x="11064552" y="1655222"/>
            <a:ext cx="0" cy="4798114"/>
          </a:xfrm>
          <a:prstGeom prst="line">
            <a:avLst/>
          </a:prstGeom>
        </p:spPr>
        <p:style>
          <a:lnRef idx="1">
            <a:schemeClr val="accent6"/>
          </a:lnRef>
          <a:fillRef idx="0">
            <a:schemeClr val="accent6"/>
          </a:fillRef>
          <a:effectRef idx="0">
            <a:schemeClr val="accent6"/>
          </a:effectRef>
          <a:fontRef idx="minor">
            <a:schemeClr val="tx1"/>
          </a:fontRef>
        </p:style>
      </p:cxnSp>
      <p:sp>
        <p:nvSpPr>
          <p:cNvPr id="68" name="矩形 67"/>
          <p:cNvSpPr/>
          <p:nvPr/>
        </p:nvSpPr>
        <p:spPr>
          <a:xfrm>
            <a:off x="11064552" y="2034426"/>
            <a:ext cx="648072" cy="4104456"/>
          </a:xfrm>
          <a:prstGeom prst="rect">
            <a:avLst/>
          </a:prstGeom>
          <a:gradFill>
            <a:gsLst>
              <a:gs pos="0">
                <a:srgbClr val="E30000"/>
              </a:gs>
              <a:gs pos="100000">
                <a:srgbClr val="760303"/>
              </a:gs>
            </a:gsLst>
            <a:lin ang="5400000" scaled="0"/>
          </a:gra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p>
            <a:pPr algn="ctr"/>
            <a:endParaRPr lang="en-US"/>
          </a:p>
        </p:txBody>
      </p:sp>
      <p:sp>
        <p:nvSpPr>
          <p:cNvPr id="69" name="TextBox 14"/>
          <p:cNvSpPr txBox="1"/>
          <p:nvPr/>
        </p:nvSpPr>
        <p:spPr>
          <a:xfrm>
            <a:off x="11159718" y="2754506"/>
            <a:ext cx="551815" cy="3384376"/>
          </a:xfrm>
          <a:prstGeom prst="rect">
            <a:avLst/>
          </a:prstGeom>
          <a:noFill/>
        </p:spPr>
        <p:txBody>
          <a:bodyPr vert="eaVert" wrap="square" rtlCol="0" anchor="ctr">
            <a:spAutoFit/>
          </a:bodyPr>
          <a:p>
            <a:pPr algn="ctr"/>
            <a:r>
              <a:rPr lang="zh-CN" altLang="en-US" sz="2400" spc="40" dirty="0">
                <a:solidFill>
                  <a:schemeClr val="bg1"/>
                </a:solidFill>
                <a:latin typeface="微软雅黑" panose="020B0503020204020204" pitchFamily="34" charset="-122"/>
                <a:ea typeface="微软雅黑" panose="020B0503020204020204" pitchFamily="34" charset="-122"/>
              </a:rPr>
              <a:t>实战细节四</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70" name="椭圆 69"/>
          <p:cNvSpPr/>
          <p:nvPr/>
        </p:nvSpPr>
        <p:spPr bwMode="auto">
          <a:xfrm>
            <a:off x="11136588" y="2178442"/>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5</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cxnSp>
        <p:nvCxnSpPr>
          <p:cNvPr id="71" name="直接连接符 70"/>
          <p:cNvCxnSpPr/>
          <p:nvPr/>
        </p:nvCxnSpPr>
        <p:spPr>
          <a:xfrm>
            <a:off x="9768408" y="6453336"/>
            <a:ext cx="1296144" cy="0"/>
          </a:xfrm>
          <a:prstGeom prst="line">
            <a:avLst/>
          </a:prstGeom>
        </p:spPr>
        <p:style>
          <a:lnRef idx="1">
            <a:schemeClr val="accent6"/>
          </a:lnRef>
          <a:fillRef idx="0">
            <a:schemeClr val="accent6"/>
          </a:fillRef>
          <a:effectRef idx="0">
            <a:schemeClr val="accent6"/>
          </a:effectRef>
          <a:fontRef idx="minor">
            <a:schemeClr val="tx1"/>
          </a:fontRef>
        </p:style>
      </p:cxnSp>
      <p:sp>
        <p:nvSpPr>
          <p:cNvPr id="2" name="矩形 1"/>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6"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7" name="直接连接符 6"/>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9"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10" name="直接连接符 9"/>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kern="1200" dirty="0">
                <a:solidFill>
                  <a:schemeClr val="bg1"/>
                </a:solidFill>
                <a:latin typeface="微软雅黑" panose="020B0503020204020204" pitchFamily="34" charset="-122"/>
                <a:ea typeface="微软雅黑" panose="020B0503020204020204" pitchFamily="34" charset="-122"/>
                <a:cs typeface="+mn-cs"/>
                <a:sym typeface="+mn-ea"/>
              </a:rPr>
              <a:t>盘面研究</a:t>
            </a:r>
            <a:endParaRPr lang="zh-CN" altLang="en-US" kern="1200" dirty="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3"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多龙战法精讲</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4"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b="1" kern="1200" dirty="0">
                <a:solidFill>
                  <a:srgbClr val="FFFF00"/>
                </a:solidFill>
                <a:latin typeface="微软雅黑" panose="020B0503020204020204" pitchFamily="34" charset="-122"/>
                <a:ea typeface="微软雅黑" panose="020B0503020204020204" pitchFamily="34" charset="-122"/>
                <a:cs typeface="+mn-cs"/>
              </a:rPr>
              <a:t>实战细节</a:t>
            </a:r>
            <a:endParaRPr lang="zh-CN" altLang="en-US" sz="1600" b="1"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11"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4"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15" name="直接连接符 14"/>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第三章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pic>
        <p:nvPicPr>
          <p:cNvPr id="45" name="Picture 33" descr="C:\Users\16580\Desktop\QQ截图20181106091302.pngQQ截图20181106091302"/>
          <p:cNvPicPr>
            <a:picLocks noChangeAspect="1" noChangeArrowheads="1"/>
          </p:cNvPicPr>
          <p:nvPr/>
        </p:nvPicPr>
        <p:blipFill rotWithShape="1">
          <a:blip r:embed="rId1"/>
          <a:srcRect/>
          <a:stretch>
            <a:fillRect/>
          </a:stretch>
        </p:blipFill>
        <p:spPr bwMode="auto">
          <a:xfrm>
            <a:off x="4792980" y="1487170"/>
            <a:ext cx="5452745" cy="4567555"/>
          </a:xfrm>
          <a:prstGeom prst="rect">
            <a:avLst/>
          </a:prstGeom>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665480" y="4417695"/>
            <a:ext cx="3601085" cy="1468755"/>
          </a:xfrm>
          <a:prstGeom prst="rect">
            <a:avLst/>
          </a:prstGeom>
          <a:noFill/>
        </p:spPr>
        <p:txBody>
          <a:bodyPr wrap="square" rtlCol="0">
            <a:spAutoFit/>
          </a:bodyPr>
          <a:p>
            <a:pPr marL="285750" indent="-285750">
              <a:lnSpc>
                <a:spcPct val="140000"/>
              </a:lnSpc>
              <a:buFont typeface="Wingdings" panose="05000000000000000000" pitchFamily="2" charset="2"/>
              <a:buChar char="p"/>
            </a:pPr>
            <a:r>
              <a:rPr lang="zh-CN" sz="1600" dirty="0">
                <a:solidFill>
                  <a:schemeClr val="tx1">
                    <a:lumMod val="65000"/>
                    <a:lumOff val="35000"/>
                  </a:schemeClr>
                </a:solidFill>
                <a:latin typeface="微软雅黑" panose="020B0503020204020204" pitchFamily="34" charset="-122"/>
                <a:ea typeface="微软雅黑" panose="020B0503020204020204" pitchFamily="34" charset="-122"/>
              </a:rPr>
              <a:t>尽量选择</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B</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点后第一次回档的个股，另外买入的时候，最好个股是放量</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60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分钟金叉，扭转出日线金叉，这种个股容易涨停</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2"/>
                                        </p:tgtEl>
                                        <p:attrNameLst>
                                          <p:attrName>style.visibility</p:attrName>
                                        </p:attrNameLst>
                                      </p:cBhvr>
                                      <p:to>
                                        <p:strVal val="visible"/>
                                      </p:to>
                                    </p:set>
                                    <p:animScale>
                                      <p:cBhvr>
                                        <p:cTn id="7"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2"/>
                                        </p:tgtEl>
                                        <p:attrNameLst>
                                          <p:attrName>ppt_x</p:attrName>
                                          <p:attrName>ppt_y</p:attrName>
                                        </p:attrNameLst>
                                      </p:cBhvr>
                                    </p:animMotion>
                                    <p:animEffect transition="in" filter="fade">
                                      <p:cBhvr>
                                        <p:cTn id="9"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1064552" y="1655222"/>
            <a:ext cx="0" cy="4798114"/>
          </a:xfrm>
          <a:prstGeom prst="line">
            <a:avLst/>
          </a:prstGeom>
        </p:spPr>
        <p:style>
          <a:lnRef idx="1">
            <a:schemeClr val="accent6"/>
          </a:lnRef>
          <a:fillRef idx="0">
            <a:schemeClr val="accent6"/>
          </a:fillRef>
          <a:effectRef idx="0">
            <a:schemeClr val="accent6"/>
          </a:effectRef>
          <a:fontRef idx="minor">
            <a:schemeClr val="tx1"/>
          </a:fontRef>
        </p:style>
      </p:cxnSp>
      <p:sp>
        <p:nvSpPr>
          <p:cNvPr id="4" name="矩形 3"/>
          <p:cNvSpPr/>
          <p:nvPr/>
        </p:nvSpPr>
        <p:spPr>
          <a:xfrm>
            <a:off x="11064552" y="2034426"/>
            <a:ext cx="648072" cy="4104456"/>
          </a:xfrm>
          <a:prstGeom prst="rect">
            <a:avLst/>
          </a:prstGeom>
          <a:gradFill>
            <a:gsLst>
              <a:gs pos="0">
                <a:srgbClr val="E30000"/>
              </a:gs>
              <a:gs pos="100000">
                <a:srgbClr val="760303"/>
              </a:gs>
            </a:gsLst>
            <a:lin ang="5400000" scaled="0"/>
          </a:gra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p>
            <a:pPr algn="ctr"/>
            <a:endParaRPr lang="en-US"/>
          </a:p>
        </p:txBody>
      </p:sp>
      <p:sp>
        <p:nvSpPr>
          <p:cNvPr id="11" name="TextBox 14"/>
          <p:cNvSpPr txBox="1"/>
          <p:nvPr/>
        </p:nvSpPr>
        <p:spPr>
          <a:xfrm>
            <a:off x="11159718" y="2754506"/>
            <a:ext cx="551815" cy="3384376"/>
          </a:xfrm>
          <a:prstGeom prst="rect">
            <a:avLst/>
          </a:prstGeom>
          <a:noFill/>
        </p:spPr>
        <p:txBody>
          <a:bodyPr vert="eaVert" wrap="square" rtlCol="0" anchor="ctr">
            <a:spAutoFit/>
          </a:bodyPr>
          <a:p>
            <a:pPr algn="ctr"/>
            <a:r>
              <a:rPr lang="zh-CN" altLang="en-US" sz="2400" spc="40" dirty="0">
                <a:solidFill>
                  <a:schemeClr val="bg1"/>
                </a:solidFill>
                <a:latin typeface="微软雅黑" panose="020B0503020204020204" pitchFamily="34" charset="-122"/>
                <a:ea typeface="微软雅黑" panose="020B0503020204020204" pitchFamily="34" charset="-122"/>
              </a:rPr>
              <a:t>紫色雨</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bwMode="auto">
          <a:xfrm>
            <a:off x="11136588" y="2178442"/>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1</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cxnSp>
        <p:nvCxnSpPr>
          <p:cNvPr id="15" name="直接连接符 14"/>
          <p:cNvCxnSpPr/>
          <p:nvPr/>
        </p:nvCxnSpPr>
        <p:spPr>
          <a:xfrm>
            <a:off x="9768408" y="6453336"/>
            <a:ext cx="1296144" cy="0"/>
          </a:xfrm>
          <a:prstGeom prst="line">
            <a:avLst/>
          </a:prstGeom>
        </p:spPr>
        <p:style>
          <a:lnRef idx="1">
            <a:schemeClr val="accent6"/>
          </a:lnRef>
          <a:fillRef idx="0">
            <a:schemeClr val="accent6"/>
          </a:fillRef>
          <a:effectRef idx="0">
            <a:schemeClr val="accent6"/>
          </a:effectRef>
          <a:fontRef idx="minor">
            <a:schemeClr val="tx1"/>
          </a:fontRef>
        </p:style>
      </p:cxnSp>
      <p:pic>
        <p:nvPicPr>
          <p:cNvPr id="6" name="图片 5"/>
          <p:cNvPicPr>
            <a:picLocks noChangeAspect="1"/>
          </p:cNvPicPr>
          <p:nvPr/>
        </p:nvPicPr>
        <p:blipFill>
          <a:blip r:embed="rId1"/>
          <a:stretch>
            <a:fillRect/>
          </a:stretch>
        </p:blipFill>
        <p:spPr>
          <a:xfrm>
            <a:off x="1457325" y="1148080"/>
            <a:ext cx="7826375" cy="5305425"/>
          </a:xfrm>
          <a:prstGeom prst="rect">
            <a:avLst/>
          </a:prstGeom>
        </p:spPr>
      </p:pic>
      <p:sp>
        <p:nvSpPr>
          <p:cNvPr id="8" name="矩形 7"/>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9"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10" name="直接连接符 9"/>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3"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16" name="直接连接符 15"/>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kern="1200" dirty="0">
                <a:solidFill>
                  <a:schemeClr val="bg1"/>
                </a:solidFill>
                <a:latin typeface="微软雅黑" panose="020B0503020204020204" pitchFamily="34" charset="-122"/>
                <a:ea typeface="微软雅黑" panose="020B0503020204020204" pitchFamily="34" charset="-122"/>
                <a:cs typeface="+mn-cs"/>
                <a:sym typeface="+mn-ea"/>
              </a:rPr>
              <a:t>盘面研究</a:t>
            </a:r>
            <a:endParaRPr lang="zh-CN" altLang="en-US" kern="1200" dirty="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19"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多龙战法精讲</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0"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实战细节</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1"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b="1" kern="1200" dirty="0">
                <a:solidFill>
                  <a:srgbClr val="FFFF00"/>
                </a:solidFill>
                <a:latin typeface="微软雅黑" panose="020B0503020204020204" pitchFamily="34" charset="-122"/>
                <a:ea typeface="微软雅黑" panose="020B0503020204020204" pitchFamily="34" charset="-122"/>
                <a:cs typeface="+mn-cs"/>
              </a:rPr>
              <a:t>用户总结</a:t>
            </a:r>
            <a:endParaRPr lang="zh-CN" altLang="en-US" sz="1600" b="1"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22"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23" name="直接连接符 22"/>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第四章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11064552" y="1655222"/>
            <a:ext cx="0" cy="4798114"/>
          </a:xfrm>
          <a:prstGeom prst="line">
            <a:avLst/>
          </a:prstGeom>
        </p:spPr>
        <p:style>
          <a:lnRef idx="1">
            <a:schemeClr val="accent6"/>
          </a:lnRef>
          <a:fillRef idx="0">
            <a:schemeClr val="accent6"/>
          </a:fillRef>
          <a:effectRef idx="0">
            <a:schemeClr val="accent6"/>
          </a:effectRef>
          <a:fontRef idx="minor">
            <a:schemeClr val="tx1"/>
          </a:fontRef>
        </p:style>
      </p:cxnSp>
      <p:sp>
        <p:nvSpPr>
          <p:cNvPr id="6" name="矩形 5"/>
          <p:cNvSpPr/>
          <p:nvPr/>
        </p:nvSpPr>
        <p:spPr>
          <a:xfrm>
            <a:off x="11064552" y="2034426"/>
            <a:ext cx="648072" cy="4104456"/>
          </a:xfrm>
          <a:prstGeom prst="rect">
            <a:avLst/>
          </a:prstGeom>
          <a:gradFill>
            <a:gsLst>
              <a:gs pos="0">
                <a:srgbClr val="E30000"/>
              </a:gs>
              <a:gs pos="100000">
                <a:srgbClr val="760303"/>
              </a:gs>
            </a:gsLst>
            <a:lin ang="5400000" scaled="0"/>
          </a:gra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p>
            <a:pPr algn="ctr"/>
            <a:endParaRPr lang="en-US"/>
          </a:p>
        </p:txBody>
      </p:sp>
      <p:sp>
        <p:nvSpPr>
          <p:cNvPr id="11" name="TextBox 14"/>
          <p:cNvSpPr txBox="1"/>
          <p:nvPr/>
        </p:nvSpPr>
        <p:spPr>
          <a:xfrm>
            <a:off x="11159718" y="2754506"/>
            <a:ext cx="551815" cy="3384376"/>
          </a:xfrm>
          <a:prstGeom prst="rect">
            <a:avLst/>
          </a:prstGeom>
          <a:noFill/>
        </p:spPr>
        <p:txBody>
          <a:bodyPr vert="eaVert" wrap="square" rtlCol="0" anchor="ctr">
            <a:spAutoFit/>
          </a:bodyPr>
          <a:p>
            <a:pPr algn="ctr"/>
            <a:r>
              <a:rPr lang="zh-CN" altLang="en-US" sz="2400" spc="40" dirty="0">
                <a:solidFill>
                  <a:schemeClr val="bg1"/>
                </a:solidFill>
                <a:latin typeface="微软雅黑" panose="020B0503020204020204" pitchFamily="34" charset="-122"/>
                <a:ea typeface="微软雅黑" panose="020B0503020204020204" pitchFamily="34" charset="-122"/>
              </a:rPr>
              <a:t>远方的家</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14" name="椭圆 13"/>
          <p:cNvSpPr/>
          <p:nvPr/>
        </p:nvSpPr>
        <p:spPr bwMode="auto">
          <a:xfrm>
            <a:off x="11136588" y="2178442"/>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2</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cxnSp>
        <p:nvCxnSpPr>
          <p:cNvPr id="15" name="直接连接符 14"/>
          <p:cNvCxnSpPr/>
          <p:nvPr/>
        </p:nvCxnSpPr>
        <p:spPr>
          <a:xfrm>
            <a:off x="9768408" y="6453336"/>
            <a:ext cx="1296144" cy="0"/>
          </a:xfrm>
          <a:prstGeom prst="line">
            <a:avLst/>
          </a:prstGeom>
        </p:spPr>
        <p:style>
          <a:lnRef idx="1">
            <a:schemeClr val="accent6"/>
          </a:lnRef>
          <a:fillRef idx="0">
            <a:schemeClr val="accent6"/>
          </a:fillRef>
          <a:effectRef idx="0">
            <a:schemeClr val="accent6"/>
          </a:effectRef>
          <a:fontRef idx="minor">
            <a:schemeClr val="tx1"/>
          </a:fontRef>
        </p:style>
      </p:cxnSp>
      <p:pic>
        <p:nvPicPr>
          <p:cNvPr id="7" name="图片 6"/>
          <p:cNvPicPr>
            <a:picLocks noChangeAspect="1"/>
          </p:cNvPicPr>
          <p:nvPr/>
        </p:nvPicPr>
        <p:blipFill>
          <a:blip r:embed="rId1"/>
          <a:stretch>
            <a:fillRect/>
          </a:stretch>
        </p:blipFill>
        <p:spPr>
          <a:xfrm>
            <a:off x="243205" y="1402715"/>
            <a:ext cx="10253980" cy="4627880"/>
          </a:xfrm>
          <a:prstGeom prst="rect">
            <a:avLst/>
          </a:prstGeom>
        </p:spPr>
      </p:pic>
      <p:sp>
        <p:nvSpPr>
          <p:cNvPr id="8" name="矩形 7"/>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9"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10" name="直接连接符 9"/>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3"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16" name="直接连接符 15"/>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kern="1200" dirty="0">
                <a:solidFill>
                  <a:schemeClr val="bg1"/>
                </a:solidFill>
                <a:latin typeface="微软雅黑" panose="020B0503020204020204" pitchFamily="34" charset="-122"/>
                <a:ea typeface="微软雅黑" panose="020B0503020204020204" pitchFamily="34" charset="-122"/>
                <a:cs typeface="+mn-cs"/>
                <a:sym typeface="+mn-ea"/>
              </a:rPr>
              <a:t>盘面研究</a:t>
            </a:r>
            <a:endParaRPr lang="zh-CN" altLang="en-US" kern="1200" dirty="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19"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多龙战法精讲</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0"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实战细节</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1"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b="1" kern="1200" dirty="0">
                <a:solidFill>
                  <a:srgbClr val="FFFF00"/>
                </a:solidFill>
                <a:latin typeface="微软雅黑" panose="020B0503020204020204" pitchFamily="34" charset="-122"/>
                <a:ea typeface="微软雅黑" panose="020B0503020204020204" pitchFamily="34" charset="-122"/>
                <a:cs typeface="+mn-cs"/>
              </a:rPr>
              <a:t>用户总结</a:t>
            </a:r>
            <a:endParaRPr lang="zh-CN" altLang="en-US" sz="1600" b="1"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22"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23" name="直接连接符 22"/>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第四章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2026754" y="2104382"/>
            <a:ext cx="8626066" cy="2932686"/>
          </a:xfrm>
          <a:prstGeom prst="roundRect">
            <a:avLst>
              <a:gd name="adj" fmla="val 0"/>
            </a:avLst>
          </a:prstGeom>
          <a:solidFill>
            <a:srgbClr val="FFFFFF">
              <a:alpha val="8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 Box 44"/>
          <p:cNvSpPr txBox="1">
            <a:spLocks noChangeArrowheads="1"/>
          </p:cNvSpPr>
          <p:nvPr/>
        </p:nvSpPr>
        <p:spPr bwMode="auto">
          <a:xfrm>
            <a:off x="2303992" y="2610538"/>
            <a:ext cx="8071394" cy="196024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anose="020B0503020204020204" pitchFamily="34" charset="-122"/>
                <a:ea typeface="微软雅黑" panose="020B0503020204020204" pitchFamily="34" charset="-122"/>
              </a:defRPr>
            </a:lvl1pPr>
            <a:lvl2pPr defTabSz="720725" eaLnBrk="0" hangingPunct="0">
              <a:defRPr sz="1600">
                <a:latin typeface="Arial" panose="020B0604020202020204" pitchFamily="34" charset="0"/>
                <a:ea typeface="宋体" panose="02010600030101010101" pitchFamily="2" charset="-122"/>
              </a:defRPr>
            </a:lvl2pPr>
            <a:lvl3pPr defTabSz="720725" eaLnBrk="0" hangingPunct="0">
              <a:defRPr sz="1600">
                <a:latin typeface="Arial" panose="020B0604020202020204" pitchFamily="34" charset="0"/>
                <a:ea typeface="宋体" panose="02010600030101010101" pitchFamily="2" charset="-122"/>
              </a:defRPr>
            </a:lvl3pPr>
            <a:lvl4pPr defTabSz="720725" eaLnBrk="0" hangingPunct="0">
              <a:defRPr sz="1600">
                <a:latin typeface="Arial" panose="020B0604020202020204" pitchFamily="34" charset="0"/>
                <a:ea typeface="宋体" panose="02010600030101010101" pitchFamily="2" charset="-122"/>
              </a:defRPr>
            </a:lvl4pPr>
            <a:lvl5pPr defTabSz="720725" eaLnBrk="0" hangingPunct="0">
              <a:defRPr sz="1600">
                <a:latin typeface="Arial" panose="020B0604020202020204" pitchFamily="34" charset="0"/>
                <a:ea typeface="宋体" panose="02010600030101010101" pitchFamily="2" charset="-122"/>
              </a:defRPr>
            </a:lvl5pPr>
            <a:lvl6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6pPr>
            <a:lvl7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7pPr>
            <a:lvl8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8pPr>
            <a:lvl9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9pPr>
          </a:lstStyle>
          <a:p>
            <a:r>
              <a:rPr sz="1800" dirty="0">
                <a:solidFill>
                  <a:sysClr val="windowText" lastClr="000000"/>
                </a:solidFill>
              </a:rPr>
              <a:t>炒股切忌浮燥是宓老师多年实战的经验宝典，不追涨杀跌是宓老师多年实战的格守信条。“操作就是战胜自我” 是宓老师多年实战的内涵修养。宓老师告诫每一位入市的炒股者，如果你能把进入股市象闲庭信步一样悠然自得，有所为有所不为，那你就成功了一半；如果你漫步股市能轻松自如心境宽阔，尤如在自家花园中散步一样，众人皆醉我独醒，那你就完全成功了。</a:t>
            </a:r>
            <a:endParaRPr sz="1800" dirty="0">
              <a:solidFill>
                <a:sysClr val="windowText" lastClr="000000"/>
              </a:solidFill>
            </a:endParaRPr>
          </a:p>
        </p:txBody>
      </p:sp>
      <p:pic>
        <p:nvPicPr>
          <p:cNvPr id="21" name="Picture 7" descr="D:\360data\重要数据\桌面\2334.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20446" y="1739112"/>
            <a:ext cx="5214720" cy="96146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D:\360data\重要数据\桌面\未标题-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95880" y="404664"/>
            <a:ext cx="1914780" cy="161330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19"/>
          <p:cNvSpPr txBox="1"/>
          <p:nvPr/>
        </p:nvSpPr>
        <p:spPr>
          <a:xfrm>
            <a:off x="2615754" y="1007805"/>
            <a:ext cx="1313180" cy="1692771"/>
          </a:xfrm>
          <a:prstGeom prst="rect">
            <a:avLst/>
          </a:prstGeom>
          <a:noFill/>
        </p:spPr>
        <p:txBody>
          <a:bodyPr wrap="none" rtlCol="0">
            <a:spAutoFit/>
          </a:bodyPr>
          <a:lstStyle/>
          <a:p>
            <a:pPr algn="ctr"/>
            <a:r>
              <a:rPr lang="zh-CN" altLang="en-US" sz="4400" smtClean="0">
                <a:solidFill>
                  <a:schemeClr val="tx1">
                    <a:lumMod val="75000"/>
                    <a:lumOff val="25000"/>
                  </a:schemeClr>
                </a:solidFill>
                <a:latin typeface="微软雅黑" panose="020B0503020204020204" pitchFamily="34" charset="-122"/>
                <a:ea typeface="微软雅黑" panose="020B0503020204020204" pitchFamily="34" charset="-122"/>
              </a:rPr>
              <a:t>前言</a:t>
            </a:r>
            <a:endParaRPr lang="en-US" altLang="zh-CN" sz="440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en-US" altLang="zh-CN" sz="1600">
                <a:solidFill>
                  <a:schemeClr val="tx1">
                    <a:lumMod val="75000"/>
                    <a:lumOff val="25000"/>
                  </a:schemeClr>
                </a:solidFill>
                <a:latin typeface="微软雅黑" panose="020B0503020204020204" pitchFamily="34" charset="-122"/>
                <a:ea typeface="微软雅黑" panose="020B0503020204020204" pitchFamily="34" charset="-122"/>
              </a:rPr>
              <a:t>Qianyan</a:t>
            </a:r>
            <a:endParaRPr lang="zh-CN" altLang="en-US" sz="1600">
              <a:solidFill>
                <a:schemeClr val="tx1">
                  <a:lumMod val="75000"/>
                  <a:lumOff val="25000"/>
                </a:schemeClr>
              </a:solidFill>
              <a:latin typeface="微软雅黑" panose="020B0503020204020204" pitchFamily="34" charset="-122"/>
              <a:ea typeface="微软雅黑" panose="020B0503020204020204" pitchFamily="34" charset="-122"/>
            </a:endParaRPr>
          </a:p>
          <a:p>
            <a:pPr algn="ctr"/>
            <a:endParaRPr lang="zh-CN" altLang="en-US" sz="44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6" name="Picture 3" descr="D:\360data\重要数据\桌面\未标题-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0300" y="603099"/>
            <a:ext cx="3671740" cy="1969060"/>
          </a:xfrm>
          <a:prstGeom prst="rect">
            <a:avLst/>
          </a:prstGeom>
          <a:noFill/>
          <a:extLst>
            <a:ext uri="{909E8E84-426E-40DD-AFC4-6F175D3DCCD1}">
              <a14:hiddenFill xmlns:a14="http://schemas.microsoft.com/office/drawing/2010/main">
                <a:solidFill>
                  <a:srgbClr val="FFFFFF"/>
                </a:solidFill>
              </a14:hiddenFill>
            </a:ext>
          </a:extLst>
        </p:spPr>
      </p:pic>
      <p:sp>
        <p:nvSpPr>
          <p:cNvPr id="27" name="Freeform 5"/>
          <p:cNvSpPr/>
          <p:nvPr/>
        </p:nvSpPr>
        <p:spPr bwMode="auto">
          <a:xfrm>
            <a:off x="10127130" y="4807037"/>
            <a:ext cx="1495343" cy="1494042"/>
          </a:xfrm>
          <a:prstGeom prst="ellipse">
            <a:avLst/>
          </a:prstGeom>
          <a:gradFill flip="none" rotWithShape="1">
            <a:gsLst>
              <a:gs pos="55000">
                <a:srgbClr val="E7E7E7"/>
              </a:gs>
              <a:gs pos="0">
                <a:schemeClr val="bg1"/>
              </a:gs>
              <a:gs pos="100000">
                <a:schemeClr val="bg1">
                  <a:lumMod val="75000"/>
                </a:schemeClr>
              </a:gs>
            </a:gsLst>
            <a:path path="circle">
              <a:fillToRect t="100000" r="100000"/>
            </a:path>
            <a:tileRect l="-100000" b="-100000"/>
          </a:gradFill>
          <a:ln w="12700">
            <a:gradFill flip="none" rotWithShape="1">
              <a:gsLst>
                <a:gs pos="0">
                  <a:schemeClr val="bg1">
                    <a:lumMod val="75000"/>
                  </a:schemeClr>
                </a:gs>
                <a:gs pos="100000">
                  <a:schemeClr val="bg1"/>
                </a:gs>
              </a:gsLst>
              <a:lin ang="18900000" scaled="1"/>
              <a:tileRect/>
            </a:gradFill>
          </a:ln>
          <a:effectLst>
            <a:outerShdw blurRad="203200" dist="889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lt1"/>
              </a:solidFill>
              <a:latin typeface="+mn-lt"/>
              <a:ea typeface="+mn-ea"/>
            </a:endParaRPr>
          </a:p>
        </p:txBody>
      </p:sp>
      <p:sp>
        <p:nvSpPr>
          <p:cNvPr id="28" name="Freeform 5"/>
          <p:cNvSpPr/>
          <p:nvPr/>
        </p:nvSpPr>
        <p:spPr bwMode="auto">
          <a:xfrm>
            <a:off x="8110434" y="4570485"/>
            <a:ext cx="1997921" cy="1997262"/>
          </a:xfrm>
          <a:prstGeom prst="ellipse">
            <a:avLst/>
          </a:prstGeom>
          <a:gradFill flip="none" rotWithShape="1">
            <a:gsLst>
              <a:gs pos="55000">
                <a:srgbClr val="E7E7E7"/>
              </a:gs>
              <a:gs pos="0">
                <a:schemeClr val="bg1"/>
              </a:gs>
              <a:gs pos="100000">
                <a:schemeClr val="bg1">
                  <a:lumMod val="75000"/>
                </a:schemeClr>
              </a:gs>
            </a:gsLst>
            <a:path path="circle">
              <a:fillToRect t="100000" r="100000"/>
            </a:path>
            <a:tileRect l="-100000" b="-100000"/>
          </a:gradFill>
          <a:ln w="12700">
            <a:gradFill flip="none" rotWithShape="1">
              <a:gsLst>
                <a:gs pos="0">
                  <a:schemeClr val="bg1">
                    <a:lumMod val="75000"/>
                  </a:schemeClr>
                </a:gs>
                <a:gs pos="100000">
                  <a:schemeClr val="bg1"/>
                </a:gs>
              </a:gsLst>
              <a:lin ang="18900000" scaled="1"/>
              <a:tileRect/>
            </a:gradFill>
          </a:ln>
          <a:effectLst>
            <a:outerShdw blurRad="203200" dist="88900" dir="8100000" sx="102000" sy="102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lt1"/>
              </a:solidFill>
              <a:latin typeface="+mn-lt"/>
              <a:ea typeface="+mn-ea"/>
            </a:endParaRPr>
          </a:p>
        </p:txBody>
      </p:sp>
      <p:sp>
        <p:nvSpPr>
          <p:cNvPr id="32" name="椭圆 31"/>
          <p:cNvSpPr/>
          <p:nvPr/>
        </p:nvSpPr>
        <p:spPr>
          <a:xfrm>
            <a:off x="8385870" y="4845330"/>
            <a:ext cx="1447049" cy="1447572"/>
          </a:xfrm>
          <a:prstGeom prst="ellipse">
            <a:avLst/>
          </a:prstGeom>
          <a:blipFill dpi="0" rotWithShape="1">
            <a:blip r:embed="rId4" cstate="print">
              <a:extLst>
                <a:ext uri="{28A0092B-C50C-407E-A947-70E740481C1C}">
                  <a14:useLocalDpi xmlns:a14="http://schemas.microsoft.com/office/drawing/2010/main" val="0"/>
                </a:ext>
              </a:extLst>
            </a:blip>
            <a:srcRect/>
            <a:stretch>
              <a:fillRect l="-9965" r="-47089"/>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椭圆 32"/>
          <p:cNvSpPr/>
          <p:nvPr/>
        </p:nvSpPr>
        <p:spPr>
          <a:xfrm>
            <a:off x="10357997" y="5037067"/>
            <a:ext cx="1033607" cy="1033981"/>
          </a:xfrm>
          <a:prstGeom prst="ellipse">
            <a:avLst/>
          </a:prstGeom>
          <a:blipFill dpi="0" rotWithShape="1">
            <a:blip r:embed="rId5" cstate="print">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a:blip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childTnLst>
                          </p:cTn>
                        </p:par>
                        <p:par>
                          <p:cTn id="11" fill="hold">
                            <p:stCondLst>
                              <p:cond delay="1000"/>
                            </p:stCondLst>
                            <p:childTnLst>
                              <p:par>
                                <p:cTn id="12" presetID="2" presetClass="entr" presetSubtype="8" decel="10000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 calcmode="lin" valueType="num">
                                      <p:cBhvr additive="base">
                                        <p:cTn id="14" dur="1000" fill="hold"/>
                                        <p:tgtEl>
                                          <p:spTgt spid="22"/>
                                        </p:tgtEl>
                                        <p:attrNameLst>
                                          <p:attrName>ppt_x</p:attrName>
                                        </p:attrNameLst>
                                      </p:cBhvr>
                                      <p:tavLst>
                                        <p:tav tm="0">
                                          <p:val>
                                            <p:strVal val="0-#ppt_w/2"/>
                                          </p:val>
                                        </p:tav>
                                        <p:tav tm="100000">
                                          <p:val>
                                            <p:strVal val="#ppt_x"/>
                                          </p:val>
                                        </p:tav>
                                      </p:tavLst>
                                    </p:anim>
                                    <p:anim calcmode="lin" valueType="num">
                                      <p:cBhvr additive="base">
                                        <p:cTn id="15" dur="1000" fill="hold"/>
                                        <p:tgtEl>
                                          <p:spTgt spid="22"/>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1000" fill="hold"/>
                                        <p:tgtEl>
                                          <p:spTgt spid="19"/>
                                        </p:tgtEl>
                                        <p:attrNameLst>
                                          <p:attrName>ppt_x</p:attrName>
                                        </p:attrNameLst>
                                      </p:cBhvr>
                                      <p:tavLst>
                                        <p:tav tm="0">
                                          <p:val>
                                            <p:strVal val="1+#ppt_w/2"/>
                                          </p:val>
                                        </p:tav>
                                        <p:tav tm="100000">
                                          <p:val>
                                            <p:strVal val="#ppt_x"/>
                                          </p:val>
                                        </p:tav>
                                      </p:tavLst>
                                    </p:anim>
                                    <p:anim calcmode="lin" valueType="num">
                                      <p:cBhvr additive="base">
                                        <p:cTn id="19" dur="1000" fill="hold"/>
                                        <p:tgtEl>
                                          <p:spTgt spid="19"/>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1" decel="10000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7" presetClass="entr" presetSubtype="0" fill="hold" grpId="0" nodeType="withEffect">
                                  <p:stCondLst>
                                    <p:cond delay="0"/>
                                  </p:stCondLst>
                                  <p:iterate type="lt">
                                    <p:tmPct val="70000"/>
                                  </p:iterate>
                                  <p:childTnLst>
                                    <p:set>
                                      <p:cBhvr>
                                        <p:cTn id="26" dur="1" fill="hold">
                                          <p:stCondLst>
                                            <p:cond delay="0"/>
                                          </p:stCondLst>
                                        </p:cTn>
                                        <p:tgtEl>
                                          <p:spTgt spid="20"/>
                                        </p:tgtEl>
                                        <p:attrNameLst>
                                          <p:attrName>style.visibility</p:attrName>
                                        </p:attrNameLst>
                                      </p:cBhvr>
                                      <p:to>
                                        <p:strVal val="visible"/>
                                      </p:to>
                                    </p:set>
                                    <p:anim calcmode="discrete" valueType="clr">
                                      <p:cBhvr override="childStyle">
                                        <p:cTn id="27" dur="30"/>
                                        <p:tgtEl>
                                          <p:spTgt spid="20"/>
                                        </p:tgtEl>
                                        <p:attrNameLst>
                                          <p:attrName>style.color</p:attrName>
                                        </p:attrNameLst>
                                      </p:cBhvr>
                                      <p:tavLst>
                                        <p:tav tm="0">
                                          <p:val>
                                            <p:clrVal>
                                              <a:schemeClr val="tx2"/>
                                            </p:clrVal>
                                          </p:val>
                                        </p:tav>
                                        <p:tav tm="50000">
                                          <p:val>
                                            <p:clrVal>
                                              <a:schemeClr val="accent2"/>
                                            </p:clrVal>
                                          </p:val>
                                        </p:tav>
                                      </p:tavLst>
                                    </p:anim>
                                    <p:anim calcmode="discrete" valueType="clr">
                                      <p:cBhvr>
                                        <p:cTn id="28" dur="30"/>
                                        <p:tgtEl>
                                          <p:spTgt spid="20"/>
                                        </p:tgtEl>
                                        <p:attrNameLst>
                                          <p:attrName>fillcolor</p:attrName>
                                        </p:attrNameLst>
                                      </p:cBhvr>
                                      <p:tavLst>
                                        <p:tav tm="0">
                                          <p:val>
                                            <p:clrVal>
                                              <a:schemeClr val="accent2"/>
                                            </p:clrVal>
                                          </p:val>
                                        </p:tav>
                                        <p:tav tm="50000">
                                          <p:val>
                                            <p:clrVal>
                                              <a:schemeClr val="hlink"/>
                                            </p:clrVal>
                                          </p:val>
                                        </p:tav>
                                      </p:tavLst>
                                    </p:anim>
                                    <p:set>
                                      <p:cBhvr>
                                        <p:cTn id="29" dur="30"/>
                                        <p:tgtEl>
                                          <p:spTgt spid="20"/>
                                        </p:tgtEl>
                                        <p:attrNameLst>
                                          <p:attrName>fill.type</p:attrName>
                                        </p:attrNameLst>
                                      </p:cBhvr>
                                      <p:to>
                                        <p:strVal val="solid"/>
                                      </p:to>
                                    </p:set>
                                  </p:childTnLst>
                                </p:cTn>
                              </p:par>
                            </p:childTnLst>
                          </p:cTn>
                        </p:par>
                        <p:par>
                          <p:cTn id="30" fill="hold">
                            <p:stCondLst>
                              <p:cond delay="5453"/>
                            </p:stCondLst>
                            <p:childTnLst>
                              <p:par>
                                <p:cTn id="31" presetID="52"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Scale>
                                      <p:cBhvr>
                                        <p:cTn id="33" dur="500" decel="50000" fill="hold">
                                          <p:stCondLst>
                                            <p:cond delay="0"/>
                                          </p:stCondLst>
                                        </p:cTn>
                                        <p:tgtEl>
                                          <p:spTgt spid="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500" decel="50000" fill="hold">
                                          <p:stCondLst>
                                            <p:cond delay="0"/>
                                          </p:stCondLst>
                                        </p:cTn>
                                        <p:tgtEl>
                                          <p:spTgt spid="32"/>
                                        </p:tgtEl>
                                        <p:attrNameLst>
                                          <p:attrName>ppt_x</p:attrName>
                                          <p:attrName>ppt_y</p:attrName>
                                        </p:attrNameLst>
                                      </p:cBhvr>
                                    </p:animMotion>
                                    <p:animEffect transition="in" filter="fade">
                                      <p:cBhvr>
                                        <p:cTn id="35" dur="500"/>
                                        <p:tgtEl>
                                          <p:spTgt spid="32"/>
                                        </p:tgtEl>
                                      </p:cBhvr>
                                    </p:animEffect>
                                  </p:childTnLst>
                                </p:cTn>
                              </p:par>
                              <p:par>
                                <p:cTn id="36" presetID="52"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Scale>
                                      <p:cBhvr>
                                        <p:cTn id="38" dur="5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500" decel="50000" fill="hold">
                                          <p:stCondLst>
                                            <p:cond delay="0"/>
                                          </p:stCondLst>
                                        </p:cTn>
                                        <p:tgtEl>
                                          <p:spTgt spid="28"/>
                                        </p:tgtEl>
                                        <p:attrNameLst>
                                          <p:attrName>ppt_x</p:attrName>
                                          <p:attrName>ppt_y</p:attrName>
                                        </p:attrNameLst>
                                      </p:cBhvr>
                                    </p:animMotion>
                                    <p:animEffect transition="in" filter="fade">
                                      <p:cBhvr>
                                        <p:cTn id="40" dur="500"/>
                                        <p:tgtEl>
                                          <p:spTgt spid="28"/>
                                        </p:tgtEl>
                                      </p:cBhvr>
                                    </p:animEffect>
                                  </p:childTnLst>
                                </p:cTn>
                              </p:par>
                            </p:childTnLst>
                          </p:cTn>
                        </p:par>
                        <p:par>
                          <p:cTn id="41" fill="hold">
                            <p:stCondLst>
                              <p:cond delay="5953"/>
                            </p:stCondLst>
                            <p:childTnLst>
                              <p:par>
                                <p:cTn id="42" presetID="52" presetClass="entr" presetSubtype="0" fill="hold" grpId="0" nodeType="afterEffect">
                                  <p:stCondLst>
                                    <p:cond delay="0"/>
                                  </p:stCondLst>
                                  <p:childTnLst>
                                    <p:set>
                                      <p:cBhvr>
                                        <p:cTn id="43" dur="1" fill="hold">
                                          <p:stCondLst>
                                            <p:cond delay="0"/>
                                          </p:stCondLst>
                                        </p:cTn>
                                        <p:tgtEl>
                                          <p:spTgt spid="33"/>
                                        </p:tgtEl>
                                        <p:attrNameLst>
                                          <p:attrName>style.visibility</p:attrName>
                                        </p:attrNameLst>
                                      </p:cBhvr>
                                      <p:to>
                                        <p:strVal val="visible"/>
                                      </p:to>
                                    </p:set>
                                    <p:animScale>
                                      <p:cBhvr>
                                        <p:cTn id="44" dur="5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500" decel="50000" fill="hold">
                                          <p:stCondLst>
                                            <p:cond delay="0"/>
                                          </p:stCondLst>
                                        </p:cTn>
                                        <p:tgtEl>
                                          <p:spTgt spid="33"/>
                                        </p:tgtEl>
                                        <p:attrNameLst>
                                          <p:attrName>ppt_x</p:attrName>
                                          <p:attrName>ppt_y</p:attrName>
                                        </p:attrNameLst>
                                      </p:cBhvr>
                                    </p:animMotion>
                                    <p:animEffect transition="in" filter="fade">
                                      <p:cBhvr>
                                        <p:cTn id="46" dur="500"/>
                                        <p:tgtEl>
                                          <p:spTgt spid="33"/>
                                        </p:tgtEl>
                                      </p:cBhvr>
                                    </p:animEffect>
                                  </p:childTnLst>
                                </p:cTn>
                              </p:par>
                              <p:par>
                                <p:cTn id="47" presetID="52"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Scale>
                                      <p:cBhvr>
                                        <p:cTn id="49" dur="5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500" decel="50000" fill="hold">
                                          <p:stCondLst>
                                            <p:cond delay="0"/>
                                          </p:stCondLst>
                                        </p:cTn>
                                        <p:tgtEl>
                                          <p:spTgt spid="27"/>
                                        </p:tgtEl>
                                        <p:attrNameLst>
                                          <p:attrName>ppt_x</p:attrName>
                                          <p:attrName>ppt_y</p:attrName>
                                        </p:attrNameLst>
                                      </p:cBhvr>
                                    </p:animMotion>
                                    <p:animEffect transition="in" filter="fade">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bldLvl="0" animBg="1"/>
      <p:bldP spid="24" grpId="0"/>
      <p:bldP spid="27" grpId="0" bldLvl="0" animBg="1"/>
      <p:bldP spid="28" grpId="0" bldLvl="0" animBg="1"/>
      <p:bldP spid="32" grpId="0" bldLvl="0" animBg="1"/>
      <p:bldP spid="3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7001" y="68461"/>
            <a:ext cx="360141" cy="360000"/>
          </a:xfrm>
          <a:prstGeom prst="rect">
            <a:avLst/>
          </a:prstGeom>
          <a:no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kern="0">
              <a:solidFill>
                <a:sysClr val="window" lastClr="FFFFFF"/>
              </a:solidFill>
              <a:ea typeface="微软雅黑" panose="020B0503020204020204" pitchFamily="34" charset="-122"/>
            </a:endParaRPr>
          </a:p>
        </p:txBody>
      </p:sp>
      <p:sp>
        <p:nvSpPr>
          <p:cNvPr id="8" name="矩形 7"/>
          <p:cNvSpPr/>
          <p:nvPr/>
        </p:nvSpPr>
        <p:spPr>
          <a:xfrm>
            <a:off x="393856" y="394690"/>
            <a:ext cx="165665" cy="165600"/>
          </a:xfrm>
          <a:prstGeom prst="rect">
            <a:avLst/>
          </a:prstGeom>
          <a:no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kern="0">
              <a:solidFill>
                <a:sysClr val="window" lastClr="FFFFFF"/>
              </a:solidFill>
              <a:ea typeface="微软雅黑" panose="020B0503020204020204" pitchFamily="34" charset="-122"/>
            </a:endParaRPr>
          </a:p>
        </p:txBody>
      </p:sp>
      <p:sp>
        <p:nvSpPr>
          <p:cNvPr id="9" name="TextBox 8"/>
          <p:cNvSpPr txBox="1"/>
          <p:nvPr/>
        </p:nvSpPr>
        <p:spPr>
          <a:xfrm>
            <a:off x="729271" y="333452"/>
            <a:ext cx="2341213" cy="306705"/>
          </a:xfrm>
          <a:prstGeom prst="rect">
            <a:avLst/>
          </a:prstGeom>
          <a:noFill/>
        </p:spPr>
        <p:txBody>
          <a:bodyPr wrap="square" lIns="0" rtlCol="0">
            <a:spAutoFit/>
          </a:bodyPr>
          <a:lstStyle/>
          <a:p>
            <a:r>
              <a:rPr lang="zh-CN" altLang="en-US" sz="1400" dirty="0">
                <a:solidFill>
                  <a:srgbClr val="00B0F0"/>
                </a:solidFill>
                <a:latin typeface="微软雅黑" panose="020B0503020204020204" pitchFamily="34" charset="-122"/>
                <a:ea typeface="微软雅黑" panose="020B0503020204020204" pitchFamily="34" charset="-122"/>
              </a:rPr>
              <a:t>总结</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
        <p:nvSpPr>
          <p:cNvPr id="10" name="矩形 9"/>
          <p:cNvSpPr/>
          <p:nvPr/>
        </p:nvSpPr>
        <p:spPr>
          <a:xfrm>
            <a:off x="1559497" y="1196752"/>
            <a:ext cx="10081119" cy="5112568"/>
          </a:xfrm>
          <a:prstGeom prst="rect">
            <a:avLst/>
          </a:prstGeom>
          <a:solidFill>
            <a:schemeClr val="bg1">
              <a:lumMod val="95000"/>
            </a:schemeClr>
          </a:solidFill>
          <a:ln>
            <a:noFill/>
          </a:ln>
          <a:effectLst>
            <a:outerShdw blurRad="508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矩形 10"/>
          <p:cNvSpPr/>
          <p:nvPr/>
        </p:nvSpPr>
        <p:spPr>
          <a:xfrm>
            <a:off x="1919537" y="1628800"/>
            <a:ext cx="9433047" cy="4032448"/>
          </a:xfrm>
          <a:prstGeom prst="rect">
            <a:avLst/>
          </a:prstGeom>
          <a:solidFill>
            <a:srgbClr val="D9D9D9">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矩形 9"/>
          <p:cNvSpPr>
            <a:spLocks noChangeArrowheads="1"/>
          </p:cNvSpPr>
          <p:nvPr/>
        </p:nvSpPr>
        <p:spPr bwMode="auto">
          <a:xfrm>
            <a:off x="2329228" y="1412777"/>
            <a:ext cx="100012" cy="378955"/>
          </a:xfrm>
          <a:prstGeom prst="rect">
            <a:avLst/>
          </a:prstGeom>
          <a:solidFill>
            <a:srgbClr val="FFC000"/>
          </a:solidFill>
          <a:ln>
            <a:noFill/>
          </a:ln>
          <a:extLst>
            <a:ext uri="{91240B29-F687-4F45-9708-019B960494DF}">
              <a14:hiddenLine xmlns:a14="http://schemas.microsoft.com/office/drawing/2010/main" w="25400">
                <a:solidFill>
                  <a:srgbClr val="395E8A"/>
                </a:solidFill>
                <a:miter lim="800000"/>
                <a:headEnd/>
                <a:tailEnd/>
              </a14:hiddenLine>
            </a:ext>
          </a:extLst>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 name="TextBox 10"/>
          <p:cNvSpPr>
            <a:spLocks noChangeArrowheads="1"/>
          </p:cNvSpPr>
          <p:nvPr/>
        </p:nvSpPr>
        <p:spPr bwMode="auto">
          <a:xfrm>
            <a:off x="2509248" y="1412776"/>
            <a:ext cx="29386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00B0F0"/>
                </a:solidFill>
                <a:latin typeface="微软雅黑" panose="020B0503020204020204" pitchFamily="34" charset="-122"/>
                <a:ea typeface="微软雅黑" panose="020B0503020204020204" pitchFamily="34" charset="-122"/>
              </a:rPr>
              <a:t>总结</a:t>
            </a:r>
            <a:endParaRPr lang="zh-CN" altLang="en-US" sz="2000" b="1" dirty="0">
              <a:solidFill>
                <a:srgbClr val="00B0F0"/>
              </a:solidFill>
              <a:latin typeface="微软雅黑" panose="020B0503020204020204" pitchFamily="34" charset="-122"/>
              <a:ea typeface="微软雅黑" panose="020B0503020204020204" pitchFamily="34" charset="-122"/>
            </a:endParaRPr>
          </a:p>
        </p:txBody>
      </p:sp>
      <p:sp>
        <p:nvSpPr>
          <p:cNvPr id="24" name="Text Box 44"/>
          <p:cNvSpPr txBox="1">
            <a:spLocks noChangeArrowheads="1"/>
          </p:cNvSpPr>
          <p:nvPr/>
        </p:nvSpPr>
        <p:spPr bwMode="auto">
          <a:xfrm>
            <a:off x="2329228" y="2564904"/>
            <a:ext cx="3844428" cy="241617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anose="020B0503020204020204" pitchFamily="34" charset="-122"/>
                <a:ea typeface="微软雅黑" panose="020B0503020204020204" pitchFamily="34" charset="-122"/>
              </a:defRPr>
            </a:lvl1pPr>
            <a:lvl2pPr defTabSz="720725" eaLnBrk="0" hangingPunct="0">
              <a:defRPr sz="1600">
                <a:latin typeface="Arial" panose="020B0604020202020204" pitchFamily="34" charset="0"/>
                <a:ea typeface="宋体" panose="02010600030101010101" pitchFamily="2" charset="-122"/>
              </a:defRPr>
            </a:lvl2pPr>
            <a:lvl3pPr defTabSz="720725" eaLnBrk="0" hangingPunct="0">
              <a:defRPr sz="1600">
                <a:latin typeface="Arial" panose="020B0604020202020204" pitchFamily="34" charset="0"/>
                <a:ea typeface="宋体" panose="02010600030101010101" pitchFamily="2" charset="-122"/>
              </a:defRPr>
            </a:lvl3pPr>
            <a:lvl4pPr defTabSz="720725" eaLnBrk="0" hangingPunct="0">
              <a:defRPr sz="1600">
                <a:latin typeface="Arial" panose="020B0604020202020204" pitchFamily="34" charset="0"/>
                <a:ea typeface="宋体" panose="02010600030101010101" pitchFamily="2" charset="-122"/>
              </a:defRPr>
            </a:lvl4pPr>
            <a:lvl5pPr defTabSz="720725" eaLnBrk="0" hangingPunct="0">
              <a:defRPr sz="1600">
                <a:latin typeface="Arial" panose="020B0604020202020204" pitchFamily="34" charset="0"/>
                <a:ea typeface="宋体" panose="02010600030101010101" pitchFamily="2" charset="-122"/>
              </a:defRPr>
            </a:lvl5pPr>
            <a:lvl6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6pPr>
            <a:lvl7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7pPr>
            <a:lvl8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8pPr>
            <a:lvl9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9pPr>
          </a:lstStyle>
          <a:p>
            <a:pPr indent="0"/>
            <a:r>
              <a:rPr lang="en-US" b="1" dirty="0">
                <a:solidFill>
                  <a:schemeClr val="tx1">
                    <a:lumMod val="65000"/>
                    <a:lumOff val="35000"/>
                  </a:schemeClr>
                </a:solidFill>
              </a:rPr>
              <a:t>1</a:t>
            </a:r>
            <a:r>
              <a:rPr lang="zh-CN" altLang="en-US" b="1" dirty="0">
                <a:solidFill>
                  <a:schemeClr val="tx1">
                    <a:lumMod val="65000"/>
                    <a:lumOff val="35000"/>
                  </a:schemeClr>
                </a:solidFill>
              </a:rPr>
              <a:t>、化繁为简，多看横向统计了解市场现状，短线上攻不到</a:t>
            </a:r>
            <a:r>
              <a:rPr lang="en-US" altLang="zh-CN" b="1" dirty="0">
                <a:solidFill>
                  <a:schemeClr val="tx1">
                    <a:lumMod val="65000"/>
                    <a:lumOff val="35000"/>
                  </a:schemeClr>
                </a:solidFill>
              </a:rPr>
              <a:t>90</a:t>
            </a:r>
            <a:r>
              <a:rPr lang="zh-CN" altLang="en-US" b="1" dirty="0">
                <a:solidFill>
                  <a:schemeClr val="tx1">
                    <a:lumMod val="65000"/>
                    <a:lumOff val="35000"/>
                  </a:schemeClr>
                </a:solidFill>
              </a:rPr>
              <a:t>或者拐头向下，操作可以略微激进</a:t>
            </a:r>
            <a:endParaRPr lang="zh-CN" altLang="en-US" b="1" dirty="0">
              <a:solidFill>
                <a:schemeClr val="tx1">
                  <a:lumMod val="65000"/>
                  <a:lumOff val="35000"/>
                </a:schemeClr>
              </a:solidFill>
            </a:endParaRPr>
          </a:p>
          <a:p>
            <a:pPr indent="0"/>
            <a:r>
              <a:rPr lang="en-US" altLang="zh-CN" b="1" dirty="0">
                <a:solidFill>
                  <a:schemeClr val="tx1">
                    <a:lumMod val="65000"/>
                    <a:lumOff val="35000"/>
                  </a:schemeClr>
                </a:solidFill>
              </a:rPr>
              <a:t>2</a:t>
            </a:r>
            <a:r>
              <a:rPr lang="zh-CN" altLang="en-US" b="1" dirty="0">
                <a:solidFill>
                  <a:schemeClr val="tx1">
                    <a:lumMod val="65000"/>
                    <a:lumOff val="35000"/>
                  </a:schemeClr>
                </a:solidFill>
              </a:rPr>
              <a:t>、目前横向统计</a:t>
            </a:r>
            <a:r>
              <a:rPr lang="en-US" altLang="zh-CN" b="1" dirty="0">
                <a:solidFill>
                  <a:schemeClr val="tx1">
                    <a:lumMod val="65000"/>
                    <a:lumOff val="35000"/>
                  </a:schemeClr>
                </a:solidFill>
              </a:rPr>
              <a:t>24</a:t>
            </a:r>
            <a:r>
              <a:rPr lang="zh-CN" altLang="en-US" b="1" dirty="0">
                <a:solidFill>
                  <a:schemeClr val="tx1">
                    <a:lumMod val="65000"/>
                    <a:lumOff val="35000"/>
                  </a:schemeClr>
                </a:solidFill>
              </a:rPr>
              <a:t>，多龙战法是首选</a:t>
            </a:r>
            <a:endParaRPr lang="zh-CN" altLang="en-US" b="1" dirty="0">
              <a:solidFill>
                <a:schemeClr val="tx1">
                  <a:lumMod val="65000"/>
                  <a:lumOff val="35000"/>
                </a:schemeClr>
              </a:solidFill>
            </a:endParaRPr>
          </a:p>
          <a:p>
            <a:pPr indent="0"/>
            <a:r>
              <a:rPr lang="en-US" altLang="zh-CN" b="1" dirty="0">
                <a:solidFill>
                  <a:schemeClr val="tx1">
                    <a:lumMod val="65000"/>
                    <a:lumOff val="35000"/>
                  </a:schemeClr>
                </a:solidFill>
              </a:rPr>
              <a:t>3</a:t>
            </a:r>
            <a:r>
              <a:rPr lang="zh-CN" altLang="en-US" b="1" dirty="0">
                <a:solidFill>
                  <a:schemeClr val="tx1">
                    <a:lumMod val="65000"/>
                    <a:lumOff val="35000"/>
                  </a:schemeClr>
                </a:solidFill>
              </a:rPr>
              <a:t>、席位、超级单、流动资金泛红和涨停棱镜缺一不可，具有这些特征的个股容易跑赢大盘</a:t>
            </a:r>
            <a:endParaRPr lang="zh-CN" altLang="en-US" b="1" dirty="0">
              <a:solidFill>
                <a:schemeClr val="tx1">
                  <a:lumMod val="65000"/>
                  <a:lumOff val="35000"/>
                </a:schemeClr>
              </a:solidFill>
            </a:endParaRPr>
          </a:p>
        </p:txBody>
      </p:sp>
      <p:pic>
        <p:nvPicPr>
          <p:cNvPr id="6146" name="Picture 2" descr="D:\Teliss_Tong\Copy\定期备份\工作备份\！PPT图片及版面资源\06-PPT精选插图\03-人物\学习.jpg"/>
          <p:cNvPicPr>
            <a:picLocks noChangeAspect="1" noChangeArrowheads="1"/>
          </p:cNvPicPr>
          <p:nvPr/>
        </p:nvPicPr>
        <p:blipFill>
          <a:blip r:embed="rId1" cstate="email"/>
          <a:srcRect/>
          <a:stretch>
            <a:fillRect/>
          </a:stretch>
        </p:blipFill>
        <p:spPr bwMode="auto">
          <a:xfrm>
            <a:off x="6542423" y="1933260"/>
            <a:ext cx="4572000" cy="3442494"/>
          </a:xfrm>
          <a:prstGeom prst="roundRect">
            <a:avLst>
              <a:gd name="adj" fmla="val 0"/>
            </a:avLst>
          </a:prstGeom>
          <a:noFill/>
          <a:ln w="28575">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Scale>
                                      <p:cBhvr>
                                        <p:cTn id="7"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4"/>
                                        </p:tgtEl>
                                        <p:attrNameLst>
                                          <p:attrName>ppt_x</p:attrName>
                                          <p:attrName>ppt_y</p:attrName>
                                        </p:attrNameLst>
                                      </p:cBhvr>
                                    </p:animMotion>
                                    <p:animEffect transition="in" filter="fade">
                                      <p:cBhvr>
                                        <p:cTn id="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23"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24" name="直接连接符 2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27" name="直接连接符 2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b="1" kern="1200" dirty="0">
                <a:solidFill>
                  <a:srgbClr val="FFFF00"/>
                </a:solidFill>
                <a:latin typeface="微软雅黑" panose="020B0503020204020204" pitchFamily="34" charset="-122"/>
                <a:ea typeface="微软雅黑" panose="020B0503020204020204" pitchFamily="34" charset="-122"/>
                <a:cs typeface="+mn-cs"/>
                <a:sym typeface="+mn-ea"/>
              </a:rPr>
              <a:t>盘面研究</a:t>
            </a:r>
            <a:endParaRPr lang="zh-CN" altLang="en-US" b="1" kern="1200" dirty="0">
              <a:solidFill>
                <a:srgbClr val="FFFF00"/>
              </a:solidFill>
              <a:latin typeface="微软雅黑" panose="020B0503020204020204" pitchFamily="34" charset="-122"/>
              <a:ea typeface="微软雅黑" panose="020B0503020204020204" pitchFamily="34" charset="-122"/>
              <a:cs typeface="+mn-cs"/>
              <a:sym typeface="+mn-ea"/>
            </a:endParaRPr>
          </a:p>
        </p:txBody>
      </p:sp>
      <p:sp>
        <p:nvSpPr>
          <p:cNvPr id="30"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多龙战法精讲</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1"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实战细节</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2"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3"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34" name="直接连接符 33"/>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第一章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3" name="直接连接符 2"/>
          <p:cNvCxnSpPr/>
          <p:nvPr/>
        </p:nvCxnSpPr>
        <p:spPr>
          <a:xfrm>
            <a:off x="1055440" y="2015262"/>
            <a:ext cx="0" cy="4510082"/>
          </a:xfrm>
          <a:prstGeom prst="line">
            <a:avLst/>
          </a:prstGeom>
        </p:spPr>
        <p:style>
          <a:lnRef idx="1">
            <a:schemeClr val="accent2"/>
          </a:lnRef>
          <a:fillRef idx="0">
            <a:schemeClr val="accent2"/>
          </a:fillRef>
          <a:effectRef idx="0">
            <a:schemeClr val="accent2"/>
          </a:effectRef>
          <a:fontRef idx="minor">
            <a:schemeClr val="tx1"/>
          </a:fontRef>
        </p:style>
      </p:cxnSp>
      <p:cxnSp>
        <p:nvCxnSpPr>
          <p:cNvPr id="4" name="直接连接符 3"/>
          <p:cNvCxnSpPr/>
          <p:nvPr/>
        </p:nvCxnSpPr>
        <p:spPr>
          <a:xfrm>
            <a:off x="1055440" y="6525344"/>
            <a:ext cx="144016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矩形 5"/>
          <p:cNvSpPr/>
          <p:nvPr/>
        </p:nvSpPr>
        <p:spPr>
          <a:xfrm>
            <a:off x="407368" y="2536279"/>
            <a:ext cx="648072" cy="3681289"/>
          </a:xfrm>
          <a:prstGeom prst="rect">
            <a:avLst/>
          </a:prstGeom>
          <a:solidFill>
            <a:srgbClr val="CC0000">
              <a:alpha val="65098"/>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TextBox 16"/>
          <p:cNvSpPr txBox="1"/>
          <p:nvPr/>
        </p:nvSpPr>
        <p:spPr>
          <a:xfrm>
            <a:off x="502534" y="3821926"/>
            <a:ext cx="551815" cy="1640840"/>
          </a:xfrm>
          <a:prstGeom prst="rect">
            <a:avLst/>
          </a:prstGeom>
          <a:noFill/>
        </p:spPr>
        <p:txBody>
          <a:bodyPr vert="eaVert" wrap="non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澡堂与股市</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8" name="椭圆 7"/>
          <p:cNvSpPr/>
          <p:nvPr/>
        </p:nvSpPr>
        <p:spPr bwMode="auto">
          <a:xfrm>
            <a:off x="479404" y="2704866"/>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1</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sp>
        <p:nvSpPr>
          <p:cNvPr id="10" name="Text Box 44"/>
          <p:cNvSpPr txBox="1">
            <a:spLocks noChangeArrowheads="1"/>
          </p:cNvSpPr>
          <p:nvPr/>
        </p:nvSpPr>
        <p:spPr bwMode="auto">
          <a:xfrm>
            <a:off x="1372235" y="2771140"/>
            <a:ext cx="4746625" cy="341249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anose="020B0503020204020204" pitchFamily="34" charset="-122"/>
                <a:ea typeface="微软雅黑" panose="020B0503020204020204" pitchFamily="34" charset="-122"/>
              </a:defRPr>
            </a:lvl1pPr>
            <a:lvl2pPr defTabSz="720725" eaLnBrk="0" hangingPunct="0">
              <a:defRPr sz="1600">
                <a:latin typeface="Arial" panose="020B0604020202020204" pitchFamily="34" charset="0"/>
                <a:ea typeface="宋体" panose="02010600030101010101" pitchFamily="2" charset="-122"/>
              </a:defRPr>
            </a:lvl2pPr>
            <a:lvl3pPr defTabSz="720725" eaLnBrk="0" hangingPunct="0">
              <a:defRPr sz="1600">
                <a:latin typeface="Arial" panose="020B0604020202020204" pitchFamily="34" charset="0"/>
                <a:ea typeface="宋体" panose="02010600030101010101" pitchFamily="2" charset="-122"/>
              </a:defRPr>
            </a:lvl3pPr>
            <a:lvl4pPr defTabSz="720725" eaLnBrk="0" hangingPunct="0">
              <a:defRPr sz="1600">
                <a:latin typeface="Arial" panose="020B0604020202020204" pitchFamily="34" charset="0"/>
                <a:ea typeface="宋体" panose="02010600030101010101" pitchFamily="2" charset="-122"/>
              </a:defRPr>
            </a:lvl4pPr>
            <a:lvl5pPr defTabSz="720725" eaLnBrk="0" hangingPunct="0">
              <a:defRPr sz="1600">
                <a:latin typeface="Arial" panose="020B0604020202020204" pitchFamily="34" charset="0"/>
                <a:ea typeface="宋体" panose="02010600030101010101" pitchFamily="2" charset="-122"/>
              </a:defRPr>
            </a:lvl5pPr>
            <a:lvl6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6pPr>
            <a:lvl7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7pPr>
            <a:lvl8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8pPr>
            <a:lvl9pPr defTabSz="720725" eaLnBrk="0" fontAlgn="base" hangingPunct="0">
              <a:spcBef>
                <a:spcPct val="0"/>
              </a:spcBef>
              <a:spcAft>
                <a:spcPct val="0"/>
              </a:spcAft>
              <a:defRPr sz="1600">
                <a:latin typeface="Arial" panose="020B0604020202020204" pitchFamily="34" charset="0"/>
                <a:ea typeface="宋体" panose="02010600030101010101" pitchFamily="2" charset="-122"/>
              </a:defRPr>
            </a:lvl9pPr>
          </a:lstStyle>
          <a:p>
            <a:pPr indent="0"/>
            <a:r>
              <a:rPr lang="zh-CN" altLang="en-US" dirty="0">
                <a:solidFill>
                  <a:schemeClr val="tx1"/>
                </a:solidFill>
              </a:rPr>
              <a:t>澡堂随着放入凉水温度变低，和机构一起泡澡的散户受不了慢慢离开，从40度降到15度左右，只剩几个能熬能撑的散户机构咬紧牙关死撑，大喊大叫，放热水放热水冻死了！管理员喊的紧了感觉到温度下降，开始停冷水放热水，可传导需要时间。池子里的人基本上挺过来了，但池外离场的人很难再进来，有些刚离场的一看热了些也许回来。但穿衣上岸的人基本不来，要来只有等到新人，新人要来至少还要半年左右或一年的时间。这也许是判断未来市场走势的形象说法。</a:t>
            </a:r>
            <a:endParaRPr lang="zh-CN" altLang="en-US" dirty="0">
              <a:solidFill>
                <a:schemeClr val="tx1"/>
              </a:solidFill>
            </a:endParaRPr>
          </a:p>
        </p:txBody>
      </p:sp>
      <p:pic>
        <p:nvPicPr>
          <p:cNvPr id="11" name="Picture 12" descr="C:\Users\16580\Desktop\QQ截图20181106085429.pngQQ截图20181106085429"/>
          <p:cNvPicPr>
            <a:picLocks noChangeAspect="1" noChangeArrowheads="1"/>
          </p:cNvPicPr>
          <p:nvPr/>
        </p:nvPicPr>
        <p:blipFill rotWithShape="1">
          <a:blip r:embed="rId1"/>
          <a:srcRect/>
          <a:stretch>
            <a:fillRect/>
          </a:stretch>
        </p:blipFill>
        <p:spPr bwMode="auto">
          <a:xfrm>
            <a:off x="6623685" y="2803525"/>
            <a:ext cx="4223385" cy="2933700"/>
          </a:xfrm>
          <a:prstGeom prst="rect">
            <a:avLst/>
          </a:prstGeom>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animScale>
                                      <p:cBhvr>
                                        <p:cTn id="7"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0"/>
                                        </p:tgtEl>
                                        <p:attrNameLst>
                                          <p:attrName>ppt_x</p:attrName>
                                          <p:attrName>ppt_y</p:attrName>
                                        </p:attrNameLst>
                                      </p:cBhvr>
                                    </p:animMotion>
                                    <p:animEffect transition="in" filter="fade">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1055440" y="2015262"/>
            <a:ext cx="0" cy="4510082"/>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直接连接符 14"/>
          <p:cNvCxnSpPr/>
          <p:nvPr/>
        </p:nvCxnSpPr>
        <p:spPr>
          <a:xfrm>
            <a:off x="1055440" y="6525344"/>
            <a:ext cx="1440160" cy="0"/>
          </a:xfrm>
          <a:prstGeom prst="line">
            <a:avLst/>
          </a:prstGeom>
        </p:spPr>
        <p:style>
          <a:lnRef idx="1">
            <a:schemeClr val="accent2"/>
          </a:lnRef>
          <a:fillRef idx="0">
            <a:schemeClr val="accent2"/>
          </a:fillRef>
          <a:effectRef idx="0">
            <a:schemeClr val="accent2"/>
          </a:effectRef>
          <a:fontRef idx="minor">
            <a:schemeClr val="tx1"/>
          </a:fontRef>
        </p:style>
      </p:cxnSp>
      <p:sp>
        <p:nvSpPr>
          <p:cNvPr id="16" name="矩形 15"/>
          <p:cNvSpPr/>
          <p:nvPr/>
        </p:nvSpPr>
        <p:spPr>
          <a:xfrm>
            <a:off x="407368" y="2536279"/>
            <a:ext cx="648072" cy="3681289"/>
          </a:xfrm>
          <a:prstGeom prst="rect">
            <a:avLst/>
          </a:prstGeom>
          <a:solidFill>
            <a:srgbClr val="CC0000">
              <a:alpha val="65098"/>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TextBox 16"/>
          <p:cNvSpPr txBox="1"/>
          <p:nvPr/>
        </p:nvSpPr>
        <p:spPr>
          <a:xfrm>
            <a:off x="502534" y="3666986"/>
            <a:ext cx="551815" cy="1950720"/>
          </a:xfrm>
          <a:prstGeom prst="rect">
            <a:avLst/>
          </a:prstGeom>
          <a:noFill/>
        </p:spPr>
        <p:txBody>
          <a:bodyPr vert="eaVert" wrap="non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了解横向统计</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18" name="椭圆 17"/>
          <p:cNvSpPr/>
          <p:nvPr/>
        </p:nvSpPr>
        <p:spPr bwMode="auto">
          <a:xfrm>
            <a:off x="479404" y="2704866"/>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2</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sp>
        <p:nvSpPr>
          <p:cNvPr id="2" name="矩形 1"/>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3"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4" name="直接连接符 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7"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8" name="直接连接符 7"/>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b="1" kern="1200" dirty="0">
                <a:solidFill>
                  <a:srgbClr val="FFFF00"/>
                </a:solidFill>
                <a:latin typeface="微软雅黑" panose="020B0503020204020204" pitchFamily="34" charset="-122"/>
                <a:ea typeface="微软雅黑" panose="020B0503020204020204" pitchFamily="34" charset="-122"/>
                <a:cs typeface="+mn-cs"/>
                <a:sym typeface="+mn-ea"/>
              </a:rPr>
              <a:t>盘面研究</a:t>
            </a:r>
            <a:endParaRPr lang="zh-CN" altLang="en-US" b="1" kern="1200" dirty="0">
              <a:solidFill>
                <a:srgbClr val="FFFF00"/>
              </a:solidFill>
              <a:latin typeface="微软雅黑" panose="020B0503020204020204" pitchFamily="34" charset="-122"/>
              <a:ea typeface="微软雅黑" panose="020B0503020204020204" pitchFamily="34" charset="-122"/>
              <a:cs typeface="+mn-cs"/>
              <a:sym typeface="+mn-ea"/>
            </a:endParaRPr>
          </a:p>
        </p:txBody>
      </p:sp>
      <p:sp>
        <p:nvSpPr>
          <p:cNvPr id="12"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多龙战法精讲</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3"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实战细节</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19"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20"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21" name="直接连接符 20"/>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第一章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sp>
        <p:nvSpPr>
          <p:cNvPr id="37" name="文本框 36"/>
          <p:cNvSpPr txBox="1"/>
          <p:nvPr/>
        </p:nvSpPr>
        <p:spPr>
          <a:xfrm>
            <a:off x="1295400" y="1109980"/>
            <a:ext cx="9740900" cy="1476375"/>
          </a:xfrm>
          <a:prstGeom prst="rect">
            <a:avLst/>
          </a:prstGeom>
          <a:noFill/>
        </p:spPr>
        <p:txBody>
          <a:bodyPr wrap="square" rtlCol="0" anchor="t">
            <a:spAutoFit/>
          </a:bodyPr>
          <a:p>
            <a:r>
              <a:rPr lang="zh-CN" altLang="en-US"/>
              <a:t>统计学：指数是最好研究大市趋势的指标，不过对于中小投资者来讲，未来大盘一个月以上的方向已经不是我们研究的重点，我们更多是在乎现在有什么样的买入机会，机会的数量是否在增加，我们应该采取什么样的策略来进行操作。</a:t>
            </a:r>
            <a:r>
              <a:rPr lang="zh-CN" altLang="en-US" b="1">
                <a:solidFill>
                  <a:srgbClr val="FF0000"/>
                </a:solidFill>
              </a:rPr>
              <a:t>策略：根据市场短线向上个股的数量和中线向上个股的数量来改变在大市环境中短线和中线的操作策略。</a:t>
            </a:r>
            <a:r>
              <a:rPr lang="zh-CN" altLang="en-US"/>
              <a:t>通过个股机会的变化来调整整体的操作策略。</a:t>
            </a:r>
            <a:endParaRPr lang="zh-CN" altLang="en-US"/>
          </a:p>
        </p:txBody>
      </p:sp>
      <p:pic>
        <p:nvPicPr>
          <p:cNvPr id="38" name="Picture 9"/>
          <p:cNvPicPr>
            <a:picLocks noChangeAspect="1"/>
          </p:cNvPicPr>
          <p:nvPr/>
        </p:nvPicPr>
        <p:blipFill>
          <a:blip r:embed="rId1"/>
          <a:stretch>
            <a:fillRect/>
          </a:stretch>
        </p:blipFill>
        <p:spPr>
          <a:xfrm>
            <a:off x="1726248" y="2715578"/>
            <a:ext cx="8345487" cy="2333625"/>
          </a:xfrm>
          <a:prstGeom prst="rect">
            <a:avLst/>
          </a:prstGeom>
          <a:noFill/>
          <a:ln w="9525">
            <a:noFill/>
          </a:ln>
        </p:spPr>
      </p:pic>
      <p:pic>
        <p:nvPicPr>
          <p:cNvPr id="39" name="Picture 10"/>
          <p:cNvPicPr>
            <a:picLocks noChangeAspect="1"/>
          </p:cNvPicPr>
          <p:nvPr/>
        </p:nvPicPr>
        <p:blipFill>
          <a:blip r:embed="rId2"/>
          <a:stretch>
            <a:fillRect/>
          </a:stretch>
        </p:blipFill>
        <p:spPr>
          <a:xfrm>
            <a:off x="2589848" y="5327015"/>
            <a:ext cx="2895600" cy="1238250"/>
          </a:xfrm>
          <a:prstGeom prst="rect">
            <a:avLst/>
          </a:prstGeom>
          <a:noFill/>
          <a:ln w="9525">
            <a:noFill/>
          </a:ln>
        </p:spPr>
      </p:pic>
      <p:pic>
        <p:nvPicPr>
          <p:cNvPr id="40" name="Picture 11"/>
          <p:cNvPicPr>
            <a:picLocks noChangeAspect="1"/>
          </p:cNvPicPr>
          <p:nvPr/>
        </p:nvPicPr>
        <p:blipFill>
          <a:blip r:embed="rId3"/>
          <a:stretch>
            <a:fillRect/>
          </a:stretch>
        </p:blipFill>
        <p:spPr>
          <a:xfrm>
            <a:off x="6353810" y="5327015"/>
            <a:ext cx="2838450" cy="1266825"/>
          </a:xfrm>
          <a:prstGeom prst="rect">
            <a:avLst/>
          </a:prstGeom>
          <a:noFill/>
          <a:ln w="9525">
            <a:noFill/>
          </a:ln>
        </p:spPr>
      </p:pic>
      <p:sp>
        <p:nvSpPr>
          <p:cNvPr id="41" name="AutoShape 5"/>
          <p:cNvSpPr/>
          <p:nvPr/>
        </p:nvSpPr>
        <p:spPr>
          <a:xfrm>
            <a:off x="3093085" y="3218815"/>
            <a:ext cx="1081088" cy="360363"/>
          </a:xfrm>
          <a:prstGeom prst="wedgeRoundRectCallout">
            <a:avLst>
              <a:gd name="adj1" fmla="val -58810"/>
              <a:gd name="adj2" fmla="val 122685"/>
              <a:gd name="adj3" fmla="val 16667"/>
            </a:avLst>
          </a:prstGeom>
          <a:solidFill>
            <a:srgbClr val="FF0000">
              <a:alpha val="52940"/>
            </a:srgbClr>
          </a:solidFill>
          <a:ln w="9525">
            <a:noFill/>
          </a:ln>
        </p:spPr>
        <p:txBody>
          <a:bodyPr anchor="t"/>
          <a:p>
            <a:pPr algn="ctr" eaLnBrk="0" hangingPunct="0"/>
            <a:r>
              <a:rPr lang="zh-CN" altLang="en-US" sz="1600" dirty="0">
                <a:solidFill>
                  <a:schemeClr val="bg1"/>
                </a:solidFill>
                <a:latin typeface="微软雅黑" panose="020B0503020204020204" pitchFamily="34" charset="-122"/>
                <a:ea typeface="微软雅黑" panose="020B0503020204020204" pitchFamily="34" charset="-122"/>
              </a:rPr>
              <a:t>短线上攻</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2" name="AutoShape 6"/>
          <p:cNvSpPr/>
          <p:nvPr/>
        </p:nvSpPr>
        <p:spPr>
          <a:xfrm>
            <a:off x="6693535" y="3147378"/>
            <a:ext cx="1079500" cy="360362"/>
          </a:xfrm>
          <a:prstGeom prst="wedgeRoundRectCallout">
            <a:avLst>
              <a:gd name="adj1" fmla="val 74852"/>
              <a:gd name="adj2" fmla="val 50000"/>
              <a:gd name="adj3" fmla="val 16667"/>
            </a:avLst>
          </a:prstGeom>
          <a:solidFill>
            <a:srgbClr val="FFFF00">
              <a:alpha val="52940"/>
            </a:srgbClr>
          </a:solidFill>
          <a:ln w="9525">
            <a:noFill/>
          </a:ln>
        </p:spPr>
        <p:txBody>
          <a:bodyPr anchor="t"/>
          <a:p>
            <a:pPr algn="ctr" eaLnBrk="0" hangingPunct="0"/>
            <a:r>
              <a:rPr lang="zh-CN" altLang="en-US" sz="1600" dirty="0">
                <a:solidFill>
                  <a:srgbClr val="1C1C1C"/>
                </a:solidFill>
                <a:latin typeface="微软雅黑" panose="020B0503020204020204" pitchFamily="34" charset="-122"/>
                <a:ea typeface="微软雅黑" panose="020B0503020204020204" pitchFamily="34" charset="-122"/>
              </a:rPr>
              <a:t>中线上攻</a:t>
            </a:r>
            <a:endParaRPr lang="zh-CN" altLang="en-US" sz="1600" dirty="0">
              <a:solidFill>
                <a:srgbClr val="1C1C1C"/>
              </a:solidFill>
              <a:latin typeface="微软雅黑" panose="020B0503020204020204" pitchFamily="34" charset="-122"/>
              <a:ea typeface="微软雅黑" panose="020B0503020204020204" pitchFamily="34" charset="-122"/>
            </a:endParaRPr>
          </a:p>
        </p:txBody>
      </p:sp>
      <p:sp>
        <p:nvSpPr>
          <p:cNvPr id="43" name="AutoShape 7"/>
          <p:cNvSpPr/>
          <p:nvPr/>
        </p:nvSpPr>
        <p:spPr>
          <a:xfrm>
            <a:off x="8422323" y="3723640"/>
            <a:ext cx="1223962" cy="360363"/>
          </a:xfrm>
          <a:prstGeom prst="wedgeRoundRectCallout">
            <a:avLst>
              <a:gd name="adj1" fmla="val 32361"/>
              <a:gd name="adj2" fmla="val 112556"/>
              <a:gd name="adj3" fmla="val 16667"/>
            </a:avLst>
          </a:prstGeom>
          <a:solidFill>
            <a:srgbClr val="0000FF">
              <a:alpha val="52940"/>
            </a:srgbClr>
          </a:solidFill>
          <a:ln w="9525">
            <a:noFill/>
          </a:ln>
        </p:spPr>
        <p:txBody>
          <a:bodyPr anchor="t"/>
          <a:p>
            <a:pPr algn="ctr" eaLnBrk="0" hangingPunct="0"/>
            <a:r>
              <a:rPr lang="zh-CN" altLang="en-US" sz="1600" dirty="0">
                <a:solidFill>
                  <a:schemeClr val="bg1"/>
                </a:solidFill>
                <a:latin typeface="微软雅黑" panose="020B0503020204020204" pitchFamily="34" charset="-122"/>
                <a:ea typeface="微软雅黑" panose="020B0503020204020204" pitchFamily="34" charset="-122"/>
              </a:rPr>
              <a:t>超跌反弹</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1000"/>
                                        <p:tgtEl>
                                          <p:spTgt spid="41"/>
                                        </p:tgtEl>
                                      </p:cBhvr>
                                    </p:animEffect>
                                    <p:anim calcmode="lin" valueType="num">
                                      <p:cBhvr>
                                        <p:cTn id="22" dur="1000" fill="hold"/>
                                        <p:tgtEl>
                                          <p:spTgt spid="41"/>
                                        </p:tgtEl>
                                        <p:attrNameLst>
                                          <p:attrName>ppt_x</p:attrName>
                                        </p:attrNameLst>
                                      </p:cBhvr>
                                      <p:tavLst>
                                        <p:tav tm="0">
                                          <p:val>
                                            <p:strVal val="#ppt_x"/>
                                          </p:val>
                                        </p:tav>
                                        <p:tav tm="100000">
                                          <p:val>
                                            <p:strVal val="#ppt_x"/>
                                          </p:val>
                                        </p:tav>
                                      </p:tavLst>
                                    </p:anim>
                                    <p:anim calcmode="lin" valueType="num">
                                      <p:cBhvr>
                                        <p:cTn id="2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2" grpId="0" bldLvl="0" animBg="1"/>
      <p:bldP spid="4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1055440" y="2015262"/>
            <a:ext cx="0" cy="4510082"/>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直接连接符 14"/>
          <p:cNvCxnSpPr/>
          <p:nvPr/>
        </p:nvCxnSpPr>
        <p:spPr>
          <a:xfrm>
            <a:off x="1055440" y="6525344"/>
            <a:ext cx="1440160" cy="0"/>
          </a:xfrm>
          <a:prstGeom prst="line">
            <a:avLst/>
          </a:prstGeom>
        </p:spPr>
        <p:style>
          <a:lnRef idx="1">
            <a:schemeClr val="accent2"/>
          </a:lnRef>
          <a:fillRef idx="0">
            <a:schemeClr val="accent2"/>
          </a:fillRef>
          <a:effectRef idx="0">
            <a:schemeClr val="accent2"/>
          </a:effectRef>
          <a:fontRef idx="minor">
            <a:schemeClr val="tx1"/>
          </a:fontRef>
        </p:style>
      </p:cxnSp>
      <p:sp>
        <p:nvSpPr>
          <p:cNvPr id="16" name="矩形 15"/>
          <p:cNvSpPr/>
          <p:nvPr/>
        </p:nvSpPr>
        <p:spPr>
          <a:xfrm>
            <a:off x="407368" y="2536279"/>
            <a:ext cx="648072" cy="3681289"/>
          </a:xfrm>
          <a:prstGeom prst="rect">
            <a:avLst/>
          </a:prstGeom>
          <a:solidFill>
            <a:srgbClr val="CC0000">
              <a:alpha val="65098"/>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7" name="TextBox 16"/>
          <p:cNvSpPr txBox="1"/>
          <p:nvPr/>
        </p:nvSpPr>
        <p:spPr>
          <a:xfrm>
            <a:off x="502534" y="3976866"/>
            <a:ext cx="551815" cy="1330960"/>
          </a:xfrm>
          <a:prstGeom prst="rect">
            <a:avLst/>
          </a:prstGeom>
          <a:noFill/>
        </p:spPr>
        <p:txBody>
          <a:bodyPr vert="eaVert" wrap="none" rtlCol="0" anchor="ctr">
            <a:spAutoFit/>
          </a:bodyPr>
          <a:lstStyle/>
          <a:p>
            <a:pPr algn="ctr"/>
            <a:r>
              <a:rPr lang="zh-CN" altLang="en-US" sz="2400" spc="40" dirty="0">
                <a:solidFill>
                  <a:schemeClr val="bg1"/>
                </a:solidFill>
                <a:latin typeface="微软雅黑" panose="020B0503020204020204" pitchFamily="34" charset="-122"/>
                <a:ea typeface="微软雅黑" panose="020B0503020204020204" pitchFamily="34" charset="-122"/>
              </a:rPr>
              <a:t>短线上攻</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18" name="椭圆 17"/>
          <p:cNvSpPr/>
          <p:nvPr/>
        </p:nvSpPr>
        <p:spPr bwMode="auto">
          <a:xfrm>
            <a:off x="479404" y="2704866"/>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lstStyle/>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3</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sp>
        <p:nvSpPr>
          <p:cNvPr id="22" name="矩形 21"/>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23"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24" name="直接连接符 2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27" name="直接连接符 2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b="1" kern="1200" dirty="0">
                <a:solidFill>
                  <a:srgbClr val="FFFF00"/>
                </a:solidFill>
                <a:latin typeface="微软雅黑" panose="020B0503020204020204" pitchFamily="34" charset="-122"/>
                <a:ea typeface="微软雅黑" panose="020B0503020204020204" pitchFamily="34" charset="-122"/>
                <a:cs typeface="+mn-cs"/>
                <a:sym typeface="+mn-ea"/>
              </a:rPr>
              <a:t>盘面研究</a:t>
            </a:r>
            <a:endParaRPr lang="zh-CN" altLang="en-US" b="1" kern="1200" dirty="0">
              <a:solidFill>
                <a:srgbClr val="FFFF00"/>
              </a:solidFill>
              <a:latin typeface="微软雅黑" panose="020B0503020204020204" pitchFamily="34" charset="-122"/>
              <a:ea typeface="微软雅黑" panose="020B0503020204020204" pitchFamily="34" charset="-122"/>
              <a:cs typeface="+mn-cs"/>
              <a:sym typeface="+mn-ea"/>
            </a:endParaRPr>
          </a:p>
        </p:txBody>
      </p:sp>
      <p:sp>
        <p:nvSpPr>
          <p:cNvPr id="30"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多龙战法精讲</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1"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实战细节</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2"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3"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34" name="直接连接符 33"/>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第一章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sp>
        <p:nvSpPr>
          <p:cNvPr id="12290" name="Rectangle 3"/>
          <p:cNvSpPr txBox="1"/>
          <p:nvPr/>
        </p:nvSpPr>
        <p:spPr>
          <a:xfrm>
            <a:off x="1631633" y="1124903"/>
            <a:ext cx="8207375" cy="5183187"/>
          </a:xfrm>
          <a:prstGeom prst="rect">
            <a:avLst/>
          </a:prstGeom>
          <a:noFill/>
          <a:ln w="9525">
            <a:noFill/>
          </a:ln>
        </p:spPr>
        <p:txBody>
          <a:bodyPr anchor="t"/>
          <a:p>
            <a:pPr marL="342900" indent="-342900" eaLnBrk="0" hangingPunct="0">
              <a:lnSpc>
                <a:spcPct val="110000"/>
              </a:lnSpc>
              <a:spcBef>
                <a:spcPct val="20000"/>
              </a:spcBef>
              <a:buChar char="•"/>
            </a:pPr>
            <a:r>
              <a:rPr lang="zh-CN" altLang="en-US" sz="2400" dirty="0">
                <a:solidFill>
                  <a:srgbClr val="FF0000"/>
                </a:solidFill>
                <a:latin typeface="微软雅黑" panose="020B0503020204020204" pitchFamily="34" charset="-122"/>
                <a:ea typeface="微软雅黑" panose="020B0503020204020204" pitchFamily="34" charset="-122"/>
              </a:rPr>
              <a:t>短线上攻低位（</a:t>
            </a:r>
            <a:r>
              <a:rPr lang="en-US" altLang="zh-CN" sz="2400" dirty="0">
                <a:solidFill>
                  <a:srgbClr val="FF0000"/>
                </a:solidFill>
                <a:latin typeface="微软雅黑" panose="020B0503020204020204" pitchFamily="34" charset="-122"/>
                <a:ea typeface="微软雅黑" panose="020B0503020204020204" pitchFamily="34" charset="-122"/>
              </a:rPr>
              <a:t>10</a:t>
            </a:r>
            <a:r>
              <a:rPr lang="zh-CN" altLang="en-US" sz="2400" dirty="0">
                <a:solidFill>
                  <a:srgbClr val="FF0000"/>
                </a:solidFill>
                <a:latin typeface="微软雅黑" panose="020B0503020204020204" pitchFamily="34" charset="-122"/>
                <a:ea typeface="微软雅黑" panose="020B0503020204020204" pitchFamily="34" charset="-122"/>
              </a:rPr>
              <a:t>以下）的操作方法</a:t>
            </a:r>
            <a:endParaRPr lang="zh-CN" altLang="en-US" sz="2400" dirty="0">
              <a:solidFill>
                <a:srgbClr val="FF0000"/>
              </a:solidFill>
              <a:latin typeface="微软雅黑" panose="020B0503020204020204" pitchFamily="34" charset="-122"/>
              <a:ea typeface="微软雅黑" panose="020B0503020204020204" pitchFamily="34" charset="-122"/>
            </a:endParaRPr>
          </a:p>
          <a:p>
            <a:pPr marL="342900" indent="-342900" eaLnBrk="0" hangingPunct="0">
              <a:lnSpc>
                <a:spcPct val="110000"/>
              </a:lnSpc>
              <a:spcBef>
                <a:spcPct val="2000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找短线超跌股</a:t>
            </a:r>
            <a:endParaRPr lang="en-US" altLang="zh-CN" sz="1600" dirty="0">
              <a:latin typeface="微软雅黑" panose="020B0503020204020204" pitchFamily="34" charset="-122"/>
              <a:ea typeface="微软雅黑" panose="020B0503020204020204" pitchFamily="34" charset="-122"/>
            </a:endParaRPr>
          </a:p>
          <a:p>
            <a:pPr marL="342900" indent="-342900" eaLnBrk="0" hangingPunct="0">
              <a:lnSpc>
                <a:spcPct val="110000"/>
              </a:lnSpc>
              <a:spcBef>
                <a:spcPct val="20000"/>
              </a:spcBef>
              <a:buChar char="•"/>
            </a:pPr>
            <a:r>
              <a:rPr lang="zh-CN" altLang="en-US" sz="2400" dirty="0">
                <a:solidFill>
                  <a:srgbClr val="FF0000"/>
                </a:solidFill>
                <a:latin typeface="微软雅黑" panose="020B0503020204020204" pitchFamily="34" charset="-122"/>
                <a:ea typeface="微软雅黑" panose="020B0503020204020204" pitchFamily="34" charset="-122"/>
              </a:rPr>
              <a:t>短线上攻低位（</a:t>
            </a:r>
            <a:r>
              <a:rPr lang="en-US" altLang="zh-CN" sz="2400" dirty="0">
                <a:solidFill>
                  <a:srgbClr val="FF0000"/>
                </a:solidFill>
                <a:latin typeface="微软雅黑" panose="020B0503020204020204" pitchFamily="34" charset="-122"/>
                <a:ea typeface="微软雅黑" panose="020B0503020204020204" pitchFamily="34" charset="-122"/>
              </a:rPr>
              <a:t>10-30</a:t>
            </a:r>
            <a:r>
              <a:rPr lang="zh-CN" altLang="en-US" sz="2400" dirty="0">
                <a:solidFill>
                  <a:srgbClr val="FF0000"/>
                </a:solidFill>
                <a:latin typeface="微软雅黑" panose="020B0503020204020204" pitchFamily="34" charset="-122"/>
                <a:ea typeface="微软雅黑" panose="020B0503020204020204" pitchFamily="34" charset="-122"/>
              </a:rPr>
              <a:t>向上）的操作方法</a:t>
            </a:r>
            <a:endParaRPr lang="zh-CN" altLang="en-US" sz="2400" dirty="0">
              <a:solidFill>
                <a:srgbClr val="FF0000"/>
              </a:solidFill>
              <a:latin typeface="微软雅黑" panose="020B0503020204020204" pitchFamily="34" charset="-122"/>
              <a:ea typeface="微软雅黑" panose="020B0503020204020204" pitchFamily="34" charset="-122"/>
            </a:endParaRPr>
          </a:p>
          <a:p>
            <a:pPr marL="342900" indent="-342900" eaLnBrk="0" hangingPunct="0">
              <a:lnSpc>
                <a:spcPct val="110000"/>
              </a:lnSpc>
              <a:spcBef>
                <a:spcPct val="20000"/>
              </a:spcBef>
              <a:buFont typeface="Wingdings" panose="05000000000000000000" pitchFamily="2" charset="2"/>
              <a:buNone/>
            </a:pPr>
            <a:r>
              <a:rPr lang="zh-CN" altLang="en-US"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找上升回档的股票</a:t>
            </a:r>
            <a:endParaRPr lang="en-US" altLang="zh-CN" sz="1600" dirty="0">
              <a:latin typeface="微软雅黑" panose="020B0503020204020204" pitchFamily="34" charset="-122"/>
              <a:ea typeface="微软雅黑" panose="020B0503020204020204" pitchFamily="34" charset="-122"/>
            </a:endParaRPr>
          </a:p>
          <a:p>
            <a:pPr marL="342900" indent="-342900" eaLnBrk="0" hangingPunct="0">
              <a:lnSpc>
                <a:spcPct val="110000"/>
              </a:lnSpc>
              <a:spcBef>
                <a:spcPct val="20000"/>
              </a:spcBef>
              <a:buChar char="•"/>
            </a:pPr>
            <a:r>
              <a:rPr lang="zh-CN" altLang="en-US" sz="2400" dirty="0">
                <a:solidFill>
                  <a:srgbClr val="FF0000"/>
                </a:solidFill>
                <a:latin typeface="微软雅黑" panose="020B0503020204020204" pitchFamily="34" charset="-122"/>
                <a:ea typeface="微软雅黑" panose="020B0503020204020204" pitchFamily="34" charset="-122"/>
              </a:rPr>
              <a:t>短线上攻低位（</a:t>
            </a:r>
            <a:r>
              <a:rPr lang="en-US" altLang="zh-CN" sz="2400" dirty="0">
                <a:solidFill>
                  <a:srgbClr val="FF0000"/>
                </a:solidFill>
                <a:latin typeface="微软雅黑" panose="020B0503020204020204" pitchFamily="34" charset="-122"/>
                <a:ea typeface="微软雅黑" panose="020B0503020204020204" pitchFamily="34" charset="-122"/>
              </a:rPr>
              <a:t>30-70</a:t>
            </a:r>
            <a:r>
              <a:rPr lang="zh-CN" altLang="en-US" sz="2400" dirty="0">
                <a:solidFill>
                  <a:srgbClr val="FF0000"/>
                </a:solidFill>
                <a:latin typeface="微软雅黑" panose="020B0503020204020204" pitchFamily="34" charset="-122"/>
                <a:ea typeface="微软雅黑" panose="020B0503020204020204" pitchFamily="34" charset="-122"/>
              </a:rPr>
              <a:t>向上）的操作方法</a:t>
            </a:r>
            <a:endParaRPr lang="zh-CN" altLang="en-US" sz="2400" dirty="0">
              <a:solidFill>
                <a:srgbClr val="FF0000"/>
              </a:solidFill>
              <a:latin typeface="微软雅黑" panose="020B0503020204020204" pitchFamily="34" charset="-122"/>
              <a:ea typeface="微软雅黑" panose="020B0503020204020204" pitchFamily="34" charset="-122"/>
            </a:endParaRPr>
          </a:p>
          <a:p>
            <a:pPr marL="342900" indent="-342900" eaLnBrk="0" hangingPunct="0">
              <a:lnSpc>
                <a:spcPct val="110000"/>
              </a:lnSpc>
              <a:spcBef>
                <a:spcPct val="20000"/>
              </a:spcBef>
              <a:buFont typeface="Wingdings" panose="05000000000000000000" pitchFamily="2" charset="2"/>
              <a:buNone/>
            </a:pPr>
            <a:r>
              <a:rPr lang="zh-CN" altLang="en-US" sz="1600" dirty="0">
                <a:latin typeface="微软雅黑" panose="020B0503020204020204" pitchFamily="34" charset="-122"/>
                <a:ea typeface="微软雅黑" panose="020B0503020204020204" pitchFamily="34" charset="-122"/>
              </a:rPr>
              <a:t>       找强者恒强的股票</a:t>
            </a:r>
            <a:endParaRPr lang="en-US" altLang="zh-CN" sz="2400" dirty="0">
              <a:latin typeface="微软雅黑" panose="020B0503020204020204" pitchFamily="34" charset="-122"/>
              <a:ea typeface="微软雅黑" panose="020B0503020204020204" pitchFamily="34" charset="-122"/>
            </a:endParaRPr>
          </a:p>
          <a:p>
            <a:pPr marL="342900" indent="-342900" eaLnBrk="0" hangingPunct="0">
              <a:lnSpc>
                <a:spcPct val="110000"/>
              </a:lnSpc>
              <a:spcBef>
                <a:spcPct val="20000"/>
              </a:spcBef>
              <a:buChar char="•"/>
            </a:pPr>
            <a:r>
              <a:rPr lang="zh-CN" altLang="en-US" sz="2400" dirty="0">
                <a:solidFill>
                  <a:srgbClr val="FF0000"/>
                </a:solidFill>
                <a:latin typeface="微软雅黑" panose="020B0503020204020204" pitchFamily="34" charset="-122"/>
                <a:ea typeface="微软雅黑" panose="020B0503020204020204" pitchFamily="34" charset="-122"/>
              </a:rPr>
              <a:t>短线上攻低位（</a:t>
            </a:r>
            <a:r>
              <a:rPr lang="en-US" altLang="zh-CN" sz="2400" dirty="0">
                <a:solidFill>
                  <a:srgbClr val="FF0000"/>
                </a:solidFill>
                <a:latin typeface="微软雅黑" panose="020B0503020204020204" pitchFamily="34" charset="-122"/>
                <a:ea typeface="微软雅黑" panose="020B0503020204020204" pitchFamily="34" charset="-122"/>
              </a:rPr>
              <a:t>70-90</a:t>
            </a:r>
            <a:r>
              <a:rPr lang="zh-CN" altLang="en-US" sz="2400" dirty="0">
                <a:solidFill>
                  <a:srgbClr val="FF0000"/>
                </a:solidFill>
                <a:latin typeface="微软雅黑" panose="020B0503020204020204" pitchFamily="34" charset="-122"/>
                <a:ea typeface="微软雅黑" panose="020B0503020204020204" pitchFamily="34" charset="-122"/>
              </a:rPr>
              <a:t>向上）的操作方法</a:t>
            </a:r>
            <a:endParaRPr lang="zh-CN" altLang="en-US" sz="2400" dirty="0">
              <a:solidFill>
                <a:srgbClr val="FF0000"/>
              </a:solidFill>
              <a:latin typeface="微软雅黑" panose="020B0503020204020204" pitchFamily="34" charset="-122"/>
              <a:ea typeface="微软雅黑" panose="020B0503020204020204" pitchFamily="34" charset="-122"/>
            </a:endParaRPr>
          </a:p>
          <a:p>
            <a:pPr marL="342900" indent="-342900" eaLnBrk="0" hangingPunct="0">
              <a:lnSpc>
                <a:spcPct val="110000"/>
              </a:lnSpc>
              <a:spcBef>
                <a:spcPct val="20000"/>
              </a:spcBef>
              <a:buFont typeface="Wingdings" panose="05000000000000000000" pitchFamily="2" charset="2"/>
              <a:buNone/>
            </a:pPr>
            <a:r>
              <a:rPr lang="zh-CN" altLang="en-US" sz="1600" dirty="0">
                <a:latin typeface="微软雅黑" panose="020B0503020204020204" pitchFamily="34" charset="-122"/>
                <a:ea typeface="微软雅黑" panose="020B0503020204020204" pitchFamily="34" charset="-122"/>
              </a:rPr>
              <a:t>       积极追涨短线快速操作</a:t>
            </a:r>
            <a:endParaRPr lang="en-US" altLang="zh-CN" sz="2400" dirty="0">
              <a:latin typeface="微软雅黑" panose="020B0503020204020204" pitchFamily="34" charset="-122"/>
              <a:ea typeface="微软雅黑" panose="020B0503020204020204" pitchFamily="34" charset="-122"/>
            </a:endParaRPr>
          </a:p>
          <a:p>
            <a:pPr marL="342900" indent="-342900" eaLnBrk="0" hangingPunct="0">
              <a:lnSpc>
                <a:spcPct val="110000"/>
              </a:lnSpc>
              <a:spcBef>
                <a:spcPct val="20000"/>
              </a:spcBef>
              <a:buChar char="•"/>
            </a:pPr>
            <a:r>
              <a:rPr lang="zh-CN" altLang="en-US" sz="2400" dirty="0">
                <a:solidFill>
                  <a:srgbClr val="FF0000"/>
                </a:solidFill>
                <a:latin typeface="微软雅黑" panose="020B0503020204020204" pitchFamily="34" charset="-122"/>
                <a:ea typeface="微软雅黑" panose="020B0503020204020204" pitchFamily="34" charset="-122"/>
              </a:rPr>
              <a:t>短线上攻低位（</a:t>
            </a:r>
            <a:r>
              <a:rPr lang="en-US" altLang="zh-CN" sz="2400" dirty="0">
                <a:solidFill>
                  <a:srgbClr val="FF0000"/>
                </a:solidFill>
                <a:latin typeface="微软雅黑" panose="020B0503020204020204" pitchFamily="34" charset="-122"/>
                <a:ea typeface="微软雅黑" panose="020B0503020204020204" pitchFamily="34" charset="-122"/>
              </a:rPr>
              <a:t>90</a:t>
            </a:r>
            <a:r>
              <a:rPr lang="zh-CN" altLang="en-US" sz="2400" dirty="0">
                <a:solidFill>
                  <a:srgbClr val="FF0000"/>
                </a:solidFill>
                <a:latin typeface="微软雅黑" panose="020B0503020204020204" pitchFamily="34" charset="-122"/>
                <a:ea typeface="微软雅黑" panose="020B0503020204020204" pitchFamily="34" charset="-122"/>
              </a:rPr>
              <a:t>以上）的操作方法</a:t>
            </a:r>
            <a:endParaRPr lang="zh-CN" altLang="en-US" sz="2400" dirty="0">
              <a:solidFill>
                <a:srgbClr val="FF0000"/>
              </a:solidFill>
              <a:latin typeface="微软雅黑" panose="020B0503020204020204" pitchFamily="34" charset="-122"/>
              <a:ea typeface="微软雅黑" panose="020B0503020204020204" pitchFamily="34" charset="-122"/>
            </a:endParaRPr>
          </a:p>
          <a:p>
            <a:pPr marL="342900" indent="-342900" eaLnBrk="0" hangingPunct="0">
              <a:lnSpc>
                <a:spcPct val="110000"/>
              </a:lnSpc>
              <a:spcBef>
                <a:spcPct val="20000"/>
              </a:spcBef>
              <a:buFont typeface="Wingdings" panose="05000000000000000000" pitchFamily="2" charset="2"/>
              <a:buNone/>
            </a:pPr>
            <a:r>
              <a:rPr lang="zh-CN" altLang="en-US" sz="1600" dirty="0">
                <a:latin typeface="微软雅黑" panose="020B0503020204020204" pitchFamily="34" charset="-122"/>
                <a:ea typeface="微软雅黑" panose="020B0503020204020204" pitchFamily="34" charset="-122"/>
              </a:rPr>
              <a:t>       随时出现短线调整，</a:t>
            </a:r>
            <a:r>
              <a:rPr lang="en-US" altLang="zh-CN" sz="1600" dirty="0">
                <a:latin typeface="微软雅黑" panose="020B0503020204020204" pitchFamily="34" charset="-122"/>
                <a:ea typeface="微软雅黑" panose="020B0503020204020204" pitchFamily="34" charset="-122"/>
              </a:rPr>
              <a:t>T+1</a:t>
            </a:r>
            <a:r>
              <a:rPr lang="zh-CN" altLang="en-US" sz="1600" dirty="0">
                <a:latin typeface="微软雅黑" panose="020B0503020204020204" pitchFamily="34" charset="-122"/>
                <a:ea typeface="微软雅黑" panose="020B0503020204020204" pitchFamily="34" charset="-122"/>
              </a:rPr>
              <a:t>操作。</a:t>
            </a:r>
            <a:endParaRPr lang="zh-CN" altLang="en-US" sz="1600" dirty="0">
              <a:latin typeface="微软雅黑" panose="020B0503020204020204" pitchFamily="34" charset="-122"/>
              <a:ea typeface="微软雅黑" panose="020B0503020204020204" pitchFamily="34" charset="-122"/>
            </a:endParaRPr>
          </a:p>
          <a:p>
            <a:pPr marL="342900" indent="-342900" eaLnBrk="0" hangingPunct="0">
              <a:lnSpc>
                <a:spcPct val="110000"/>
              </a:lnSpc>
              <a:spcBef>
                <a:spcPct val="2000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a:p>
            <a:pPr marL="342900" indent="-342900" eaLnBrk="0" hangingPunct="0">
              <a:lnSpc>
                <a:spcPct val="110000"/>
              </a:lnSpc>
              <a:spcBef>
                <a:spcPct val="20000"/>
              </a:spcBef>
              <a:buFont typeface="Wingdings" panose="05000000000000000000" pitchFamily="2" charset="2"/>
              <a:buNone/>
            </a:pPr>
            <a:r>
              <a:rPr lang="zh-CN" altLang="en-US" b="1" dirty="0">
                <a:latin typeface="微软雅黑" panose="020B0503020204020204" pitchFamily="34" charset="-122"/>
                <a:ea typeface="微软雅黑" panose="020B0503020204020204" pitchFamily="34" charset="-122"/>
              </a:rPr>
              <a:t>注意事项</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当短线上攻向下时，应观望，在大盘调整中买入强势股或等待大盘支撑位。</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conveyor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userDrawn="1"/>
        </p:nvCxnSpPr>
        <p:spPr>
          <a:xfrm>
            <a:off x="1056752" y="2015262"/>
            <a:ext cx="0" cy="4510082"/>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直接连接符 13"/>
          <p:cNvCxnSpPr/>
          <p:nvPr userDrawn="1"/>
        </p:nvCxnSpPr>
        <p:spPr>
          <a:xfrm>
            <a:off x="1056752" y="6525344"/>
            <a:ext cx="1439785"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矩形 14"/>
          <p:cNvSpPr/>
          <p:nvPr userDrawn="1"/>
        </p:nvSpPr>
        <p:spPr>
          <a:xfrm>
            <a:off x="408849" y="2536279"/>
            <a:ext cx="647903" cy="3681289"/>
          </a:xfrm>
          <a:prstGeom prst="rect">
            <a:avLst/>
          </a:prstGeom>
          <a:solidFill>
            <a:srgbClr val="CC0000">
              <a:alpha val="65098"/>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p>
            <a:pPr algn="ctr"/>
            <a:endParaRPr lang="en-US" sz="1800"/>
          </a:p>
        </p:txBody>
      </p:sp>
      <p:sp>
        <p:nvSpPr>
          <p:cNvPr id="16" name="TextBox 33"/>
          <p:cNvSpPr txBox="1"/>
          <p:nvPr userDrawn="1"/>
        </p:nvSpPr>
        <p:spPr>
          <a:xfrm>
            <a:off x="503918" y="3976866"/>
            <a:ext cx="551815" cy="1330960"/>
          </a:xfrm>
          <a:prstGeom prst="rect">
            <a:avLst/>
          </a:prstGeom>
          <a:noFill/>
        </p:spPr>
        <p:txBody>
          <a:bodyPr vert="eaVert" wrap="none" rtlCol="0" anchor="ctr">
            <a:spAutoFit/>
          </a:bodyPr>
          <a:p>
            <a:pPr algn="ctr"/>
            <a:r>
              <a:rPr lang="zh-CN" altLang="en-US" sz="2400" spc="40" dirty="0">
                <a:solidFill>
                  <a:schemeClr val="bg1"/>
                </a:solidFill>
                <a:latin typeface="微软雅黑" panose="020B0503020204020204" pitchFamily="34" charset="-122"/>
                <a:ea typeface="微软雅黑" panose="020B0503020204020204" pitchFamily="34" charset="-122"/>
              </a:rPr>
              <a:t>以古为鉴</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36" name="椭圆 35"/>
          <p:cNvSpPr/>
          <p:nvPr userDrawn="1"/>
        </p:nvSpPr>
        <p:spPr bwMode="auto">
          <a:xfrm>
            <a:off x="480866" y="2704866"/>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p>
            <a:pPr marL="0" marR="0" lvl="0" indent="0" algn="ctr" defTabSz="914400" eaLnBrk="1" fontAlgn="auto" latinLnBrk="0" hangingPunct="1">
              <a:lnSpc>
                <a:spcPct val="120000"/>
              </a:lnSpc>
              <a:spcBef>
                <a:spcPts val="0"/>
              </a:spcBef>
              <a:spcAft>
                <a:spcPts val="0"/>
              </a:spcAft>
              <a:buClrTx/>
              <a:buSzTx/>
              <a:buFontTx/>
              <a:buNone/>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4</a:t>
            </a:r>
            <a:endParaRPr kumimoji="0" 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pic>
        <p:nvPicPr>
          <p:cNvPr id="45" name="Picture 33" descr="C:\Users\16580\Desktop\QQ截图20181106085927.pngQQ截图20181106085927"/>
          <p:cNvPicPr>
            <a:picLocks noChangeAspect="1" noChangeArrowheads="1"/>
          </p:cNvPicPr>
          <p:nvPr/>
        </p:nvPicPr>
        <p:blipFill rotWithShape="1">
          <a:blip r:embed="rId1"/>
          <a:srcRect/>
          <a:stretch>
            <a:fillRect/>
          </a:stretch>
        </p:blipFill>
        <p:spPr bwMode="auto">
          <a:xfrm>
            <a:off x="5201920" y="2027873"/>
            <a:ext cx="6519545" cy="4032250"/>
          </a:xfrm>
          <a:prstGeom prst="rect">
            <a:avLst/>
          </a:prstGeom>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1245870" y="3371215"/>
            <a:ext cx="3601085" cy="2846070"/>
          </a:xfrm>
          <a:prstGeom prst="rect">
            <a:avLst/>
          </a:prstGeom>
          <a:noFill/>
        </p:spPr>
        <p:txBody>
          <a:bodyPr wrap="square" rtlCol="0">
            <a:spAutoFit/>
          </a:bodyPr>
          <a:p>
            <a:pPr marL="285750" indent="-285750">
              <a:lnSpc>
                <a:spcPct val="140000"/>
              </a:lnSpc>
              <a:buFont typeface="Wingdings" panose="05000000000000000000" pitchFamily="2" charset="2"/>
              <a:buChar char="p"/>
            </a:pPr>
            <a:r>
              <a:rPr sz="1600" dirty="0">
                <a:solidFill>
                  <a:schemeClr val="tx1">
                    <a:lumMod val="65000"/>
                    <a:lumOff val="35000"/>
                  </a:schemeClr>
                </a:solidFill>
                <a:latin typeface="微软雅黑" panose="020B0503020204020204" pitchFamily="34" charset="-122"/>
                <a:ea typeface="微软雅黑" panose="020B0503020204020204" pitchFamily="34" charset="-122"/>
              </a:rPr>
              <a:t>通过历史2018.2.26  2016.3.17 2015.10.8日来看，只要短线上攻从低位开始攀升向上，只要不拐头向下或者到极限数值90的必有一跌的时候 就可以积极去把握市场机会，至于震荡市中成功率很高的四四原则，在逼空的环境中要酌情慎用，以免卖飞，各位注意</a:t>
            </a:r>
            <a:endParaRPr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23"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24" name="直接连接符 2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27" name="直接连接符 2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b="1" kern="1200" dirty="0">
                <a:solidFill>
                  <a:srgbClr val="FFFF00"/>
                </a:solidFill>
                <a:latin typeface="微软雅黑" panose="020B0503020204020204" pitchFamily="34" charset="-122"/>
                <a:ea typeface="微软雅黑" panose="020B0503020204020204" pitchFamily="34" charset="-122"/>
                <a:cs typeface="+mn-cs"/>
                <a:sym typeface="+mn-ea"/>
              </a:rPr>
              <a:t>盘面研究</a:t>
            </a:r>
            <a:endParaRPr lang="zh-CN" altLang="en-US" b="1" kern="1200" dirty="0">
              <a:solidFill>
                <a:srgbClr val="FFFF00"/>
              </a:solidFill>
              <a:latin typeface="微软雅黑" panose="020B0503020204020204" pitchFamily="34" charset="-122"/>
              <a:ea typeface="微软雅黑" panose="020B0503020204020204" pitchFamily="34" charset="-122"/>
              <a:cs typeface="+mn-cs"/>
              <a:sym typeface="+mn-ea"/>
            </a:endParaRPr>
          </a:p>
        </p:txBody>
      </p:sp>
      <p:sp>
        <p:nvSpPr>
          <p:cNvPr id="30"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多龙战法精讲</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1"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实战细节</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2"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3"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34" name="直接连接符 33"/>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第一章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200"/>
                                  </p:stCondLst>
                                  <p:iterate type="lt">
                                    <p:tmPct val="0"/>
                                  </p:iterate>
                                  <p:childTnLst>
                                    <p:set>
                                      <p:cBhvr>
                                        <p:cTn id="6" dur="1" fill="hold">
                                          <p:stCondLst>
                                            <p:cond delay="0"/>
                                          </p:stCondLst>
                                        </p:cTn>
                                        <p:tgtEl>
                                          <p:spTgt spid="42"/>
                                        </p:tgtEl>
                                        <p:attrNameLst>
                                          <p:attrName>style.visibility</p:attrName>
                                        </p:attrNameLst>
                                      </p:cBhvr>
                                      <p:to>
                                        <p:strVal val="visible"/>
                                      </p:to>
                                    </p:set>
                                    <p:animScale>
                                      <p:cBhvr>
                                        <p:cTn id="7" dur="1000" decel="50000" fill="hold">
                                          <p:stCondLst>
                                            <p:cond delay="0"/>
                                          </p:stCondLst>
                                        </p:cTn>
                                        <p:tgtEl>
                                          <p:spTgt spid="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2"/>
                                        </p:tgtEl>
                                        <p:attrNameLst>
                                          <p:attrName>ppt_x</p:attrName>
                                          <p:attrName>ppt_y</p:attrName>
                                        </p:attrNameLst>
                                      </p:cBhvr>
                                    </p:animMotion>
                                    <p:animEffect transition="in" filter="fade">
                                      <p:cBhvr>
                                        <p:cTn id="9"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userDrawn="1"/>
        </p:nvCxnSpPr>
        <p:spPr>
          <a:xfrm>
            <a:off x="1056752" y="2015262"/>
            <a:ext cx="0" cy="4510082"/>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接连接符 6"/>
          <p:cNvCxnSpPr/>
          <p:nvPr userDrawn="1"/>
        </p:nvCxnSpPr>
        <p:spPr>
          <a:xfrm>
            <a:off x="1056752" y="6525344"/>
            <a:ext cx="1439785"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矩形 7"/>
          <p:cNvSpPr/>
          <p:nvPr userDrawn="1"/>
        </p:nvSpPr>
        <p:spPr>
          <a:xfrm>
            <a:off x="408849" y="2536279"/>
            <a:ext cx="647903" cy="3681289"/>
          </a:xfrm>
          <a:prstGeom prst="rect">
            <a:avLst/>
          </a:prstGeom>
          <a:solidFill>
            <a:srgbClr val="CC0000">
              <a:alpha val="65098"/>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p>
            <a:pPr algn="ctr"/>
            <a:endParaRPr lang="en-US" sz="1800"/>
          </a:p>
        </p:txBody>
      </p:sp>
      <p:sp>
        <p:nvSpPr>
          <p:cNvPr id="9" name="TextBox 33"/>
          <p:cNvSpPr txBox="1"/>
          <p:nvPr userDrawn="1"/>
        </p:nvSpPr>
        <p:spPr>
          <a:xfrm>
            <a:off x="503918" y="3976866"/>
            <a:ext cx="551815" cy="1330960"/>
          </a:xfrm>
          <a:prstGeom prst="rect">
            <a:avLst/>
          </a:prstGeom>
          <a:noFill/>
        </p:spPr>
        <p:txBody>
          <a:bodyPr vert="eaVert" wrap="none" rtlCol="0" anchor="ctr">
            <a:spAutoFit/>
          </a:bodyPr>
          <a:p>
            <a:pPr algn="ctr"/>
            <a:r>
              <a:rPr lang="zh-CN" altLang="en-US" sz="2400" spc="40" dirty="0">
                <a:solidFill>
                  <a:schemeClr val="bg1"/>
                </a:solidFill>
                <a:latin typeface="微软雅黑" panose="020B0503020204020204" pitchFamily="34" charset="-122"/>
                <a:ea typeface="微软雅黑" panose="020B0503020204020204" pitchFamily="34" charset="-122"/>
              </a:rPr>
              <a:t>多龙战法</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userDrawn="1"/>
        </p:nvSpPr>
        <p:spPr bwMode="auto">
          <a:xfrm>
            <a:off x="480866" y="2704866"/>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p>
            <a:pPr marL="0" marR="0" lvl="0" indent="0" algn="ctr" defTabSz="914400" eaLnBrk="1" fontAlgn="auto" latinLnBrk="0" hangingPunct="1">
              <a:lnSpc>
                <a:spcPct val="120000"/>
              </a:lnSpc>
              <a:spcBef>
                <a:spcPts val="0"/>
              </a:spcBef>
              <a:spcAft>
                <a:spcPts val="0"/>
              </a:spcAft>
              <a:buClrTx/>
              <a:buSzTx/>
              <a:buFontTx/>
              <a:buNone/>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1</a:t>
            </a:r>
            <a:endParaRPr kumimoji="0" 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sp>
        <p:nvSpPr>
          <p:cNvPr id="22" name="矩形 21"/>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23"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24" name="直接连接符 2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27" name="直接连接符 2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kern="1200" dirty="0">
                <a:solidFill>
                  <a:schemeClr val="bg1"/>
                </a:solidFill>
                <a:latin typeface="微软雅黑" panose="020B0503020204020204" pitchFamily="34" charset="-122"/>
                <a:ea typeface="微软雅黑" panose="020B0503020204020204" pitchFamily="34" charset="-122"/>
                <a:cs typeface="+mn-cs"/>
                <a:sym typeface="+mn-ea"/>
              </a:rPr>
              <a:t>盘面研究</a:t>
            </a:r>
            <a:endParaRPr lang="zh-CN" altLang="en-US" kern="1200" dirty="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30"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b="1" kern="1200" dirty="0">
                <a:solidFill>
                  <a:srgbClr val="FFFF00"/>
                </a:solidFill>
                <a:latin typeface="微软雅黑" panose="020B0503020204020204" pitchFamily="34" charset="-122"/>
                <a:ea typeface="微软雅黑" panose="020B0503020204020204" pitchFamily="34" charset="-122"/>
                <a:cs typeface="+mn-cs"/>
              </a:rPr>
              <a:t>多龙战法精讲</a:t>
            </a:r>
            <a:endParaRPr lang="zh-CN" altLang="en-US" sz="1600" b="1"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31"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实战细节</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2"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3"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34" name="直接连接符 33"/>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第二章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sp>
        <p:nvSpPr>
          <p:cNvPr id="36" name="文本1"/>
          <p:cNvSpPr>
            <a:spLocks noChangeAspect="1"/>
          </p:cNvSpPr>
          <p:nvPr/>
        </p:nvSpPr>
        <p:spPr>
          <a:xfrm>
            <a:off x="3088062" y="2206497"/>
            <a:ext cx="5744242" cy="727743"/>
          </a:xfrm>
          <a:prstGeom prst="rect">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r>
              <a:rPr lang="zh-CN" altLang="en-US" b="1" kern="0" dirty="0">
                <a:solidFill>
                  <a:srgbClr val="F9F9F9"/>
                </a:solidFill>
                <a:latin typeface="微软雅黑" panose="020B0503020204020204" pitchFamily="34" charset="-122"/>
                <a:ea typeface="微软雅黑" panose="020B0503020204020204" pitchFamily="34" charset="-122"/>
              </a:rPr>
              <a:t>决策系统：多龙战法</a:t>
            </a:r>
            <a:endParaRPr lang="zh-CN" altLang="en-US" b="1" kern="0" dirty="0">
              <a:solidFill>
                <a:srgbClr val="F9F9F9"/>
              </a:solidFill>
              <a:latin typeface="微软雅黑" panose="020B0503020204020204" pitchFamily="34" charset="-122"/>
              <a:ea typeface="微软雅黑" panose="020B0503020204020204" pitchFamily="34" charset="-122"/>
            </a:endParaRPr>
          </a:p>
        </p:txBody>
      </p:sp>
      <p:sp>
        <p:nvSpPr>
          <p:cNvPr id="2" name="深色1"/>
          <p:cNvSpPr>
            <a:spLocks noChangeAspect="1" noChangeArrowheads="1"/>
          </p:cNvSpPr>
          <p:nvPr/>
        </p:nvSpPr>
        <p:spPr bwMode="ltGray">
          <a:xfrm>
            <a:off x="2803100" y="2198547"/>
            <a:ext cx="598427" cy="721911"/>
          </a:xfrm>
          <a:prstGeom prst="homePlate">
            <a:avLst>
              <a:gd name="adj" fmla="val 25000"/>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endParaRPr lang="zh-CN" altLang="zh-CN" sz="2000" kern="0">
              <a:solidFill>
                <a:srgbClr val="F9F9F9"/>
              </a:solidFill>
              <a:latin typeface="微软雅黑" panose="020B0503020204020204" pitchFamily="34" charset="-122"/>
              <a:ea typeface="微软雅黑" panose="020B0503020204020204" pitchFamily="34" charset="-122"/>
            </a:endParaRPr>
          </a:p>
        </p:txBody>
      </p:sp>
      <p:sp>
        <p:nvSpPr>
          <p:cNvPr id="3" name="文本2"/>
          <p:cNvSpPr>
            <a:spLocks noChangeAspect="1"/>
          </p:cNvSpPr>
          <p:nvPr/>
        </p:nvSpPr>
        <p:spPr>
          <a:xfrm>
            <a:off x="3228844" y="2899585"/>
            <a:ext cx="5596423" cy="69408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lvl="0">
              <a:lnSpc>
                <a:spcPct val="120000"/>
              </a:lnSpc>
              <a:defRPr/>
            </a:pP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指标选股：流动资金三天泛红</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+13</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日涨停</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2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猎手选股：近五日涨停棱镜中查找十家以上涨停的板块个股</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深色2"/>
          <p:cNvSpPr>
            <a:spLocks noChangeAspect="1"/>
          </p:cNvSpPr>
          <p:nvPr/>
        </p:nvSpPr>
        <p:spPr>
          <a:xfrm>
            <a:off x="2803100" y="2898260"/>
            <a:ext cx="453031" cy="696871"/>
          </a:xfrm>
          <a:prstGeom prst="rect">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r>
              <a:rPr lang="en-US" altLang="zh-CN" sz="2000" kern="0" dirty="0">
                <a:solidFill>
                  <a:srgbClr val="FFFFFF"/>
                </a:solidFill>
                <a:latin typeface="微软雅黑" panose="020B0503020204020204" pitchFamily="34" charset="-122"/>
                <a:ea typeface="微软雅黑" panose="020B0503020204020204" pitchFamily="34" charset="-122"/>
              </a:rPr>
              <a:t>1</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12" name="文本3"/>
          <p:cNvSpPr>
            <a:spLocks noChangeAspect="1"/>
          </p:cNvSpPr>
          <p:nvPr/>
        </p:nvSpPr>
        <p:spPr>
          <a:xfrm>
            <a:off x="3228844" y="3563272"/>
            <a:ext cx="5596423" cy="69408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nSpc>
                <a:spcPct val="120000"/>
              </a:lnSpc>
              <a:defRPr/>
            </a:pP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运用超级大单和席位密码精选，还有流动资金泛红，流动资金新高最好</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深色3"/>
          <p:cNvSpPr>
            <a:spLocks noChangeAspect="1"/>
          </p:cNvSpPr>
          <p:nvPr/>
        </p:nvSpPr>
        <p:spPr>
          <a:xfrm>
            <a:off x="2803100" y="3561947"/>
            <a:ext cx="453031" cy="696871"/>
          </a:xfrm>
          <a:prstGeom prst="rect">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r>
              <a:rPr lang="en-US" altLang="zh-CN" sz="2000" kern="0" dirty="0">
                <a:solidFill>
                  <a:srgbClr val="FFFFFF"/>
                </a:solidFill>
                <a:latin typeface="微软雅黑" panose="020B0503020204020204" pitchFamily="34" charset="-122"/>
                <a:ea typeface="微软雅黑" panose="020B0503020204020204" pitchFamily="34" charset="-122"/>
              </a:rPr>
              <a:t>2</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14" name="文本4"/>
          <p:cNvSpPr>
            <a:spLocks noChangeAspect="1"/>
          </p:cNvSpPr>
          <p:nvPr/>
        </p:nvSpPr>
        <p:spPr>
          <a:xfrm>
            <a:off x="3228844" y="4226959"/>
            <a:ext cx="5596423" cy="69408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lvl="0">
              <a:lnSpc>
                <a:spcPct val="120000"/>
              </a:lnSpc>
              <a:defRPr/>
            </a:pP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对精选个股做预警金叉（乖离率</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，捕捞金叉</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深色4"/>
          <p:cNvSpPr>
            <a:spLocks noChangeAspect="1"/>
          </p:cNvSpPr>
          <p:nvPr/>
        </p:nvSpPr>
        <p:spPr>
          <a:xfrm>
            <a:off x="2803100" y="4225634"/>
            <a:ext cx="453031" cy="696871"/>
          </a:xfrm>
          <a:prstGeom prst="rect">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r>
              <a:rPr lang="en-US" altLang="zh-CN" sz="2000" kern="0" dirty="0">
                <a:solidFill>
                  <a:srgbClr val="FFFFFF"/>
                </a:solidFill>
                <a:latin typeface="微软雅黑" panose="020B0503020204020204" pitchFamily="34" charset="-122"/>
                <a:ea typeface="微软雅黑" panose="020B0503020204020204" pitchFamily="34" charset="-122"/>
              </a:rPr>
              <a:t>3</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16" name="文本5"/>
          <p:cNvSpPr>
            <a:spLocks noChangeAspect="1"/>
          </p:cNvSpPr>
          <p:nvPr/>
        </p:nvSpPr>
        <p:spPr>
          <a:xfrm>
            <a:off x="3228844" y="4878079"/>
            <a:ext cx="5596423" cy="69408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lvl="0">
              <a:lnSpc>
                <a:spcPct val="120000"/>
              </a:lnSpc>
              <a:defRPr/>
            </a:pP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盘中预警</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sym typeface="+mn-ea"/>
              </a:rPr>
              <a:t>金叉</a:t>
            </a: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，只要个股不超过三个点是买入（可以酌情运用试错仓），但错过最佳买点后就是</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60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分钟放量金叉追涨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深色5"/>
          <p:cNvSpPr>
            <a:spLocks noChangeAspect="1"/>
          </p:cNvSpPr>
          <p:nvPr/>
        </p:nvSpPr>
        <p:spPr>
          <a:xfrm>
            <a:off x="2803100" y="4876755"/>
            <a:ext cx="453031" cy="696871"/>
          </a:xfrm>
          <a:prstGeom prst="rect">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r>
              <a:rPr lang="en-US" altLang="zh-CN" sz="2000" kern="0" dirty="0">
                <a:solidFill>
                  <a:srgbClr val="FFFFFF"/>
                </a:solidFill>
                <a:latin typeface="微软雅黑" panose="020B0503020204020204" pitchFamily="34" charset="-122"/>
                <a:ea typeface="微软雅黑" panose="020B0503020204020204" pitchFamily="34" charset="-122"/>
              </a:rPr>
              <a:t>4</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18" name="文本6"/>
          <p:cNvSpPr>
            <a:spLocks noChangeAspect="1"/>
          </p:cNvSpPr>
          <p:nvPr/>
        </p:nvSpPr>
        <p:spPr>
          <a:xfrm>
            <a:off x="3228844" y="5541766"/>
            <a:ext cx="5596423" cy="69408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lvl="0">
              <a:lnSpc>
                <a:spcPct val="12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如果个股金叉后两天不能涨停果断清仓或者减仓换强势股以免浪费持股时间，而如果连续涨停的则持股待涨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深色6"/>
          <p:cNvSpPr>
            <a:spLocks noChangeAspect="1"/>
          </p:cNvSpPr>
          <p:nvPr/>
        </p:nvSpPr>
        <p:spPr>
          <a:xfrm>
            <a:off x="2803100" y="5540442"/>
            <a:ext cx="453031" cy="696871"/>
          </a:xfrm>
          <a:prstGeom prst="rect">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r>
              <a:rPr lang="en-US" altLang="zh-CN" sz="2000" kern="0" dirty="0">
                <a:solidFill>
                  <a:srgbClr val="FFFFFF"/>
                </a:solidFill>
                <a:latin typeface="微软雅黑" panose="020B0503020204020204" pitchFamily="34" charset="-122"/>
                <a:ea typeface="微软雅黑" panose="020B0503020204020204" pitchFamily="34" charset="-122"/>
              </a:rPr>
              <a:t>5</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par>
                          <p:cTn id="53" fill="hold">
                            <p:stCondLst>
                              <p:cond delay="5000"/>
                            </p:stCondLst>
                            <p:childTnLst>
                              <p:par>
                                <p:cTn id="54" presetID="53" presetClass="entr" presetSubtype="16"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childTnLst>
                          </p:cTn>
                        </p:par>
                        <p:par>
                          <p:cTn id="59" fill="hold">
                            <p:stCondLst>
                              <p:cond delay="5500"/>
                            </p:stCondLst>
                            <p:childTnLst>
                              <p:par>
                                <p:cTn id="60" presetID="22" presetClass="entr" presetSubtype="8"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2" grpId="0" bldLvl="0" animBg="1"/>
      <p:bldP spid="3" grpId="0" bldLvl="0" animBg="1"/>
      <p:bldP spid="4"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userDrawn="1"/>
        </p:nvCxnSpPr>
        <p:spPr>
          <a:xfrm>
            <a:off x="1056752" y="2015262"/>
            <a:ext cx="0" cy="4510082"/>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接连接符 6"/>
          <p:cNvCxnSpPr/>
          <p:nvPr userDrawn="1"/>
        </p:nvCxnSpPr>
        <p:spPr>
          <a:xfrm>
            <a:off x="1056752" y="6525344"/>
            <a:ext cx="1439785"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矩形 7"/>
          <p:cNvSpPr/>
          <p:nvPr userDrawn="1"/>
        </p:nvSpPr>
        <p:spPr>
          <a:xfrm>
            <a:off x="408849" y="2536279"/>
            <a:ext cx="647903" cy="3681289"/>
          </a:xfrm>
          <a:prstGeom prst="rect">
            <a:avLst/>
          </a:prstGeom>
          <a:solidFill>
            <a:srgbClr val="CC0000">
              <a:alpha val="65098"/>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p>
            <a:pPr algn="ctr"/>
            <a:endParaRPr lang="en-US" sz="1800"/>
          </a:p>
        </p:txBody>
      </p:sp>
      <p:sp>
        <p:nvSpPr>
          <p:cNvPr id="9" name="TextBox 33"/>
          <p:cNvSpPr txBox="1"/>
          <p:nvPr userDrawn="1"/>
        </p:nvSpPr>
        <p:spPr>
          <a:xfrm>
            <a:off x="503918" y="3976866"/>
            <a:ext cx="551815" cy="1330960"/>
          </a:xfrm>
          <a:prstGeom prst="rect">
            <a:avLst/>
          </a:prstGeom>
          <a:noFill/>
        </p:spPr>
        <p:txBody>
          <a:bodyPr vert="eaVert" wrap="none" rtlCol="0" anchor="ctr">
            <a:spAutoFit/>
          </a:bodyPr>
          <a:p>
            <a:pPr algn="ctr"/>
            <a:r>
              <a:rPr lang="zh-CN" altLang="en-US" sz="2400" spc="40" dirty="0">
                <a:solidFill>
                  <a:schemeClr val="bg1"/>
                </a:solidFill>
                <a:latin typeface="微软雅黑" panose="020B0503020204020204" pitchFamily="34" charset="-122"/>
                <a:ea typeface="微软雅黑" panose="020B0503020204020204" pitchFamily="34" charset="-122"/>
              </a:rPr>
              <a:t>多龙追法</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userDrawn="1"/>
        </p:nvSpPr>
        <p:spPr bwMode="auto">
          <a:xfrm>
            <a:off x="480866" y="2704866"/>
            <a:ext cx="503869"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p>
            <a:pPr marL="0" marR="0" lvl="0" indent="0" algn="ctr" defTabSz="914400" eaLnBrk="1" fontAlgn="auto" latinLnBrk="0" hangingPunct="1">
              <a:lnSpc>
                <a:spcPct val="120000"/>
              </a:lnSpc>
              <a:spcBef>
                <a:spcPts val="0"/>
              </a:spcBef>
              <a:spcAft>
                <a:spcPts val="0"/>
              </a:spcAft>
              <a:buClrTx/>
              <a:buSzTx/>
              <a:buFontTx/>
              <a:buNone/>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2</a:t>
            </a:r>
            <a:endParaRPr kumimoji="0" lang="en-US" sz="3200" b="1" i="0" u="none" strike="noStrike" kern="0" cap="none" spc="0" normalizeH="0" baseline="0" noProof="0" dirty="0">
              <a:ln>
                <a:noFill/>
              </a:ln>
              <a:solidFill>
                <a:sysClr val="window" lastClr="FFFFFF">
                  <a:lumMod val="50000"/>
                </a:sysClr>
              </a:solidFill>
              <a:effectLst/>
              <a:uLnTx/>
              <a:uFillTx/>
              <a:latin typeface="Broadway" panose="04040905080B02020502" pitchFamily="82" charset="0"/>
              <a:ea typeface="微软雅黑" panose="020B0503020204020204" pitchFamily="34" charset="-122"/>
            </a:endParaRPr>
          </a:p>
        </p:txBody>
      </p:sp>
      <p:sp>
        <p:nvSpPr>
          <p:cNvPr id="22" name="矩形 21"/>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23"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24" name="直接连接符 2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27" name="直接连接符 2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kern="1200" dirty="0">
                <a:solidFill>
                  <a:schemeClr val="bg1"/>
                </a:solidFill>
                <a:latin typeface="微软雅黑" panose="020B0503020204020204" pitchFamily="34" charset="-122"/>
                <a:ea typeface="微软雅黑" panose="020B0503020204020204" pitchFamily="34" charset="-122"/>
                <a:cs typeface="+mn-cs"/>
                <a:sym typeface="+mn-ea"/>
              </a:rPr>
              <a:t>盘面研究</a:t>
            </a:r>
            <a:endParaRPr lang="zh-CN" altLang="en-US" kern="1200" dirty="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30"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b="1" kern="1200" dirty="0">
                <a:solidFill>
                  <a:srgbClr val="FFFF00"/>
                </a:solidFill>
                <a:latin typeface="微软雅黑" panose="020B0503020204020204" pitchFamily="34" charset="-122"/>
                <a:ea typeface="微软雅黑" panose="020B0503020204020204" pitchFamily="34" charset="-122"/>
                <a:cs typeface="+mn-cs"/>
              </a:rPr>
              <a:t>多龙战法精讲</a:t>
            </a:r>
            <a:endParaRPr lang="zh-CN" altLang="en-US" sz="1600" b="1"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31"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实战细节</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2"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3"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34" name="直接连接符 33"/>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第二章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sp>
        <p:nvSpPr>
          <p:cNvPr id="36" name="文本1"/>
          <p:cNvSpPr>
            <a:spLocks noChangeAspect="1"/>
          </p:cNvSpPr>
          <p:nvPr/>
        </p:nvSpPr>
        <p:spPr>
          <a:xfrm>
            <a:off x="3088062" y="2206497"/>
            <a:ext cx="5744242" cy="727743"/>
          </a:xfrm>
          <a:prstGeom prst="rect">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r>
              <a:rPr lang="zh-CN" altLang="en-US" b="1" kern="0" dirty="0">
                <a:solidFill>
                  <a:srgbClr val="F9F9F9"/>
                </a:solidFill>
                <a:latin typeface="微软雅黑" panose="020B0503020204020204" pitchFamily="34" charset="-122"/>
                <a:ea typeface="微软雅黑" panose="020B0503020204020204" pitchFamily="34" charset="-122"/>
              </a:rPr>
              <a:t>决策系统：多龙追涨</a:t>
            </a:r>
            <a:endParaRPr lang="zh-CN" altLang="en-US" b="1" kern="0" dirty="0">
              <a:solidFill>
                <a:srgbClr val="F9F9F9"/>
              </a:solidFill>
              <a:latin typeface="微软雅黑" panose="020B0503020204020204" pitchFamily="34" charset="-122"/>
              <a:ea typeface="微软雅黑" panose="020B0503020204020204" pitchFamily="34" charset="-122"/>
            </a:endParaRPr>
          </a:p>
        </p:txBody>
      </p:sp>
      <p:sp>
        <p:nvSpPr>
          <p:cNvPr id="2" name="深色1"/>
          <p:cNvSpPr>
            <a:spLocks noChangeAspect="1" noChangeArrowheads="1"/>
          </p:cNvSpPr>
          <p:nvPr/>
        </p:nvSpPr>
        <p:spPr bwMode="ltGray">
          <a:xfrm>
            <a:off x="2803100" y="2198547"/>
            <a:ext cx="598427" cy="721911"/>
          </a:xfrm>
          <a:prstGeom prst="homePlate">
            <a:avLst>
              <a:gd name="adj" fmla="val 25000"/>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endParaRPr lang="zh-CN" altLang="zh-CN" sz="2000" kern="0">
              <a:solidFill>
                <a:srgbClr val="F9F9F9"/>
              </a:solidFill>
              <a:latin typeface="微软雅黑" panose="020B0503020204020204" pitchFamily="34" charset="-122"/>
              <a:ea typeface="微软雅黑" panose="020B0503020204020204" pitchFamily="34" charset="-122"/>
            </a:endParaRPr>
          </a:p>
        </p:txBody>
      </p:sp>
      <p:sp>
        <p:nvSpPr>
          <p:cNvPr id="3" name="文本2"/>
          <p:cNvSpPr>
            <a:spLocks noChangeAspect="1"/>
          </p:cNvSpPr>
          <p:nvPr/>
        </p:nvSpPr>
        <p:spPr>
          <a:xfrm>
            <a:off x="3228844" y="2899585"/>
            <a:ext cx="5596423" cy="69408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lvl="0">
              <a:lnSpc>
                <a:spcPct val="120000"/>
              </a:lnSpc>
              <a:defRPr/>
            </a:pP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肉眼选股：翻看涨停板的个股</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2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猎手选股：运用涨停棱镜，重点关注</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家以上涨停板块个股</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深色2"/>
          <p:cNvSpPr>
            <a:spLocks noChangeAspect="1"/>
          </p:cNvSpPr>
          <p:nvPr/>
        </p:nvSpPr>
        <p:spPr>
          <a:xfrm>
            <a:off x="2803100" y="2898260"/>
            <a:ext cx="453031" cy="696871"/>
          </a:xfrm>
          <a:prstGeom prst="rect">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r>
              <a:rPr lang="en-US" altLang="zh-CN" sz="2000" kern="0" dirty="0">
                <a:solidFill>
                  <a:srgbClr val="FFFFFF"/>
                </a:solidFill>
                <a:latin typeface="微软雅黑" panose="020B0503020204020204" pitchFamily="34" charset="-122"/>
                <a:ea typeface="微软雅黑" panose="020B0503020204020204" pitchFamily="34" charset="-122"/>
              </a:rPr>
              <a:t>1</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12" name="文本3"/>
          <p:cNvSpPr>
            <a:spLocks noChangeAspect="1"/>
          </p:cNvSpPr>
          <p:nvPr/>
        </p:nvSpPr>
        <p:spPr>
          <a:xfrm>
            <a:off x="3228844" y="3563272"/>
            <a:ext cx="5596423" cy="69408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nSpc>
                <a:spcPct val="120000"/>
              </a:lnSpc>
              <a:defRPr/>
            </a:pP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运用超级大单和席位密码精选，还有流动资金泛红，流动资金新高最好</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深色3"/>
          <p:cNvSpPr>
            <a:spLocks noChangeAspect="1"/>
          </p:cNvSpPr>
          <p:nvPr/>
        </p:nvSpPr>
        <p:spPr>
          <a:xfrm>
            <a:off x="2803100" y="3561947"/>
            <a:ext cx="453031" cy="696871"/>
          </a:xfrm>
          <a:prstGeom prst="rect">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r>
              <a:rPr lang="en-US" altLang="zh-CN" sz="2000" kern="0" dirty="0">
                <a:solidFill>
                  <a:srgbClr val="FFFFFF"/>
                </a:solidFill>
                <a:latin typeface="微软雅黑" panose="020B0503020204020204" pitchFamily="34" charset="-122"/>
                <a:ea typeface="微软雅黑" panose="020B0503020204020204" pitchFamily="34" charset="-122"/>
              </a:rPr>
              <a:t>2</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14" name="文本4"/>
          <p:cNvSpPr>
            <a:spLocks noChangeAspect="1"/>
          </p:cNvSpPr>
          <p:nvPr/>
        </p:nvSpPr>
        <p:spPr>
          <a:xfrm>
            <a:off x="3228844" y="4226959"/>
            <a:ext cx="5596423" cy="69408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lvl="0">
              <a:lnSpc>
                <a:spcPct val="120000"/>
              </a:lnSpc>
              <a:defRPr/>
            </a:pPr>
            <a:r>
              <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rPr>
              <a:t>重点关注以实体涨停板过五天线压力的个股</a:t>
            </a:r>
            <a:endParaRPr lang="zh-CN"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深色4"/>
          <p:cNvSpPr>
            <a:spLocks noChangeAspect="1"/>
          </p:cNvSpPr>
          <p:nvPr/>
        </p:nvSpPr>
        <p:spPr>
          <a:xfrm>
            <a:off x="2803100" y="4225634"/>
            <a:ext cx="453031" cy="696871"/>
          </a:xfrm>
          <a:prstGeom prst="rect">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r>
              <a:rPr lang="en-US" altLang="zh-CN" sz="2000" kern="0" dirty="0">
                <a:solidFill>
                  <a:srgbClr val="FFFFFF"/>
                </a:solidFill>
                <a:latin typeface="微软雅黑" panose="020B0503020204020204" pitchFamily="34" charset="-122"/>
                <a:ea typeface="微软雅黑" panose="020B0503020204020204" pitchFamily="34" charset="-122"/>
              </a:rPr>
              <a:t>3</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16" name="文本5"/>
          <p:cNvSpPr>
            <a:spLocks noChangeAspect="1"/>
          </p:cNvSpPr>
          <p:nvPr/>
        </p:nvSpPr>
        <p:spPr>
          <a:xfrm>
            <a:off x="3228844" y="4878079"/>
            <a:ext cx="5596423" cy="69408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lvl="0">
              <a:lnSpc>
                <a:spcPct val="12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次日高开</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个点，最好</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60</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分钟刚金叉的状态介入（一字板涨停的个股回避不做）</a:t>
            </a:r>
            <a:endPar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深色5"/>
          <p:cNvSpPr>
            <a:spLocks noChangeAspect="1"/>
          </p:cNvSpPr>
          <p:nvPr/>
        </p:nvSpPr>
        <p:spPr>
          <a:xfrm>
            <a:off x="2803100" y="4876755"/>
            <a:ext cx="453031" cy="696871"/>
          </a:xfrm>
          <a:prstGeom prst="rect">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r>
              <a:rPr lang="en-US" altLang="zh-CN" sz="2000" kern="0" dirty="0">
                <a:solidFill>
                  <a:srgbClr val="FFFFFF"/>
                </a:solidFill>
                <a:latin typeface="微软雅黑" panose="020B0503020204020204" pitchFamily="34" charset="-122"/>
                <a:ea typeface="微软雅黑" panose="020B0503020204020204" pitchFamily="34" charset="-122"/>
              </a:rPr>
              <a:t>4</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
        <p:nvSpPr>
          <p:cNvPr id="18" name="文本6"/>
          <p:cNvSpPr>
            <a:spLocks noChangeAspect="1"/>
          </p:cNvSpPr>
          <p:nvPr/>
        </p:nvSpPr>
        <p:spPr>
          <a:xfrm>
            <a:off x="3228844" y="5541766"/>
            <a:ext cx="5596423" cy="69408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lvl="0">
              <a:lnSpc>
                <a:spcPct val="12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如果个股无法涨停则酌情止盈，或者账面亏损</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3</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个点后止损离场</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深色6"/>
          <p:cNvSpPr>
            <a:spLocks noChangeAspect="1"/>
          </p:cNvSpPr>
          <p:nvPr/>
        </p:nvSpPr>
        <p:spPr>
          <a:xfrm>
            <a:off x="2803100" y="5540442"/>
            <a:ext cx="453031" cy="696871"/>
          </a:xfrm>
          <a:prstGeom prst="rect">
            <a:avLst/>
          </a:prstGeom>
          <a:gradFill>
            <a:gsLst>
              <a:gs pos="0">
                <a:srgbClr val="FE4444"/>
              </a:gs>
              <a:gs pos="100000">
                <a:srgbClr val="832B2B"/>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anchor="ctr"/>
          <a:p>
            <a:pPr algn="ctr">
              <a:lnSpc>
                <a:spcPct val="120000"/>
              </a:lnSpc>
              <a:defRPr/>
            </a:pPr>
            <a:r>
              <a:rPr lang="en-US" altLang="zh-CN" sz="2000" kern="0" dirty="0">
                <a:solidFill>
                  <a:srgbClr val="FFFFFF"/>
                </a:solidFill>
                <a:latin typeface="微软雅黑" panose="020B0503020204020204" pitchFamily="34" charset="-122"/>
                <a:ea typeface="微软雅黑" panose="020B0503020204020204" pitchFamily="34" charset="-122"/>
              </a:rPr>
              <a:t>5</a:t>
            </a:r>
            <a:endParaRPr lang="zh-CN" altLang="en-US" sz="2000" kern="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500"/>
                                        <p:tgtEl>
                                          <p:spTgt spid="16"/>
                                        </p:tgtEl>
                                      </p:cBhvr>
                                    </p:animEffect>
                                  </p:childTnLst>
                                </p:cTn>
                              </p:par>
                            </p:childTnLst>
                          </p:cTn>
                        </p:par>
                        <p:par>
                          <p:cTn id="53" fill="hold">
                            <p:stCondLst>
                              <p:cond delay="5000"/>
                            </p:stCondLst>
                            <p:childTnLst>
                              <p:par>
                                <p:cTn id="54" presetID="53" presetClass="entr" presetSubtype="16"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childTnLst>
                          </p:cTn>
                        </p:par>
                        <p:par>
                          <p:cTn id="59" fill="hold">
                            <p:stCondLst>
                              <p:cond delay="5500"/>
                            </p:stCondLst>
                            <p:childTnLst>
                              <p:par>
                                <p:cTn id="60" presetID="22" presetClass="entr" presetSubtype="8" fill="hold" grpId="0"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2" grpId="0" bldLvl="0" animBg="1"/>
      <p:bldP spid="3" grpId="0" bldLvl="0" animBg="1"/>
      <p:bldP spid="4"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userDrawn="1"/>
        </p:nvSpPr>
        <p:spPr>
          <a:xfrm>
            <a:off x="1089088" y="0"/>
            <a:ext cx="9947081" cy="542678"/>
          </a:xfrm>
          <a:prstGeom prst="rect">
            <a:avLst/>
          </a:prstGeom>
          <a:solidFill>
            <a:srgbClr val="DE0000"/>
          </a:solidFill>
          <a:ln>
            <a:noFill/>
          </a:ln>
          <a:effectLst/>
        </p:spPr>
        <p:style>
          <a:lnRef idx="1">
            <a:schemeClr val="dk1"/>
          </a:lnRef>
          <a:fillRef idx="3">
            <a:schemeClr val="dk1"/>
          </a:fillRef>
          <a:effectRef idx="2">
            <a:schemeClr val="dk1"/>
          </a:effectRef>
          <a:fontRef idx="minor">
            <a:schemeClr val="lt1"/>
          </a:fontRef>
        </p:style>
        <p:txBody>
          <a:bodyPr rtlCol="0" anchor="ctr"/>
          <a:p>
            <a:pPr lvl="0" algn="ctr"/>
            <a:endParaRPr lang="en-US" sz="1800"/>
          </a:p>
        </p:txBody>
      </p:sp>
      <p:sp>
        <p:nvSpPr>
          <p:cNvPr id="23" name="TextBox 18"/>
          <p:cNvSpPr txBox="1"/>
          <p:nvPr userDrawn="1"/>
        </p:nvSpPr>
        <p:spPr>
          <a:xfrm>
            <a:off x="192881" y="173346"/>
            <a:ext cx="896208" cy="368300"/>
          </a:xfrm>
          <a:prstGeom prst="rect">
            <a:avLst/>
          </a:prstGeom>
          <a:noFill/>
          <a:effectLst>
            <a:reflection blurRad="6350" stA="50000" endA="300" endPos="38500" dist="50800" dir="5400000" sy="-100000" algn="bl" rotWithShape="0"/>
          </a:effectLst>
        </p:spPr>
        <p:txBody>
          <a:bodyPr wrap="square" rtlCol="0">
            <a:spAutoFit/>
          </a:bodyPr>
          <a:p>
            <a:pPr marL="0" algn="l" defTabSz="914400" rtl="0" eaLnBrk="1" latinLnBrk="0" hangingPunct="1"/>
            <a:r>
              <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rPr>
              <a:t>上海</a:t>
            </a:r>
            <a:endParaRPr lang="zh-CN" altLang="en-US" sz="1800" kern="1200" dirty="0">
              <a:solidFill>
                <a:srgbClr val="FF0000"/>
              </a:solidFill>
              <a:effectLst>
                <a:reflection blurRad="6350" stA="55000" endA="300" endPos="45500" dir="5400000" sy="-100000" algn="bl" rotWithShape="0"/>
              </a:effectLst>
              <a:latin typeface="Broadway" panose="04040905080B02020502" pitchFamily="82" charset="0"/>
              <a:ea typeface="楷体" panose="02010609060101010101" pitchFamily="49" charset="-122"/>
              <a:cs typeface="经典繁仿黑" pitchFamily="49" charset="-122"/>
            </a:endParaRPr>
          </a:p>
        </p:txBody>
      </p:sp>
      <p:cxnSp>
        <p:nvCxnSpPr>
          <p:cNvPr id="24" name="直接连接符 23"/>
          <p:cNvCxnSpPr/>
          <p:nvPr userDrawn="1"/>
        </p:nvCxnSpPr>
        <p:spPr>
          <a:xfrm>
            <a:off x="3221098"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userDrawn="1"/>
        </p:nvSpPr>
        <p:spPr>
          <a:xfrm>
            <a:off x="11036169" y="173346"/>
            <a:ext cx="1093283" cy="369332"/>
          </a:xfrm>
          <a:prstGeom prst="rect">
            <a:avLst/>
          </a:prstGeom>
        </p:spPr>
        <p:txBody>
          <a:bodyPr/>
          <a:p>
            <a:pPr algn="ctr">
              <a:defRPr/>
            </a:pPr>
            <a:r>
              <a:rPr lang="zh-CN" altLang="en-US" sz="1600" dirty="0">
                <a:solidFill>
                  <a:srgbClr val="FF0000"/>
                </a:solidFill>
                <a:latin typeface="微软雅黑" panose="020B0503020204020204" pitchFamily="34" charset="-122"/>
                <a:ea typeface="微软雅黑" panose="020B0503020204020204" pitchFamily="34" charset="-122"/>
              </a:rPr>
              <a:t>第 </a:t>
            </a:r>
            <a:fld id="{2EEF1883-7A0E-4F66-9932-E581691AD397}" type="slidenum">
              <a:rPr lang="zh-CN" altLang="en-US" sz="1600" dirty="0">
                <a:solidFill>
                  <a:srgbClr val="FF0000"/>
                </a:solidFill>
                <a:latin typeface="微软雅黑" panose="020B0503020204020204" pitchFamily="34" charset="-122"/>
                <a:ea typeface="微软雅黑" panose="020B0503020204020204" pitchFamily="34" charset="-122"/>
              </a:rPr>
            </a:fld>
            <a:r>
              <a:rPr lang="zh-CN" altLang="en-US" sz="1600" dirty="0">
                <a:solidFill>
                  <a:srgbClr val="FF0000"/>
                </a:solidFill>
              </a:rPr>
              <a:t>  </a:t>
            </a:r>
            <a:r>
              <a:rPr lang="zh-CN" altLang="en-US" sz="1600" dirty="0">
                <a:solidFill>
                  <a:srgbClr val="FF0000"/>
                </a:solidFill>
                <a:latin typeface="微软雅黑" panose="020B0503020204020204" pitchFamily="34" charset="-122"/>
                <a:ea typeface="微软雅黑" panose="020B0503020204020204" pitchFamily="34" charset="-122"/>
              </a:rPr>
              <a:t>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6" name="Rectangle 5"/>
          <p:cNvSpPr>
            <a:spLocks noChangeArrowheads="1"/>
          </p:cNvSpPr>
          <p:nvPr userDrawn="1"/>
        </p:nvSpPr>
        <p:spPr bwMode="auto">
          <a:xfrm rot="16200000">
            <a:off x="9601011" y="94451"/>
            <a:ext cx="1196752" cy="1007850"/>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p>
            <a:pPr marR="0" lvl="0" indent="0" algn="ctr" fontAlgn="auto">
              <a:lnSpc>
                <a:spcPct val="120000"/>
              </a:lnSpc>
              <a:spcBef>
                <a:spcPts val="0"/>
              </a:spcBef>
              <a:spcAft>
                <a:spcPts val="0"/>
              </a:spcAft>
              <a:buClrTx/>
              <a:buSzTx/>
              <a:buFontTx/>
              <a:buNone/>
            </a:pPr>
            <a:endParaRPr kumimoji="0" lang="zh-CN" altLang="en-US" sz="1800" b="1" i="0" u="none" strike="noStrike" kern="0" cap="none" spc="0" normalizeH="0" baseline="0" dirty="0">
              <a:ln>
                <a:noFill/>
              </a:ln>
              <a:solidFill>
                <a:srgbClr val="F9F9F9"/>
              </a:solidFill>
              <a:effectLst/>
              <a:uLnTx/>
              <a:uFillTx/>
              <a:latin typeface="微软雅黑" panose="020B0503020204020204" pitchFamily="34" charset="-122"/>
              <a:ea typeface="微软雅黑" panose="020B0503020204020204" pitchFamily="34" charset="-122"/>
            </a:endParaRPr>
          </a:p>
        </p:txBody>
      </p:sp>
      <p:cxnSp>
        <p:nvCxnSpPr>
          <p:cNvPr id="27" name="直接连接符 26"/>
          <p:cNvCxnSpPr/>
          <p:nvPr userDrawn="1"/>
        </p:nvCxnSpPr>
        <p:spPr>
          <a:xfrm>
            <a:off x="5370481"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a:off x="7519865" y="142728"/>
            <a:ext cx="0" cy="2619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TextBox 24"/>
          <p:cNvSpPr txBox="1"/>
          <p:nvPr userDrawn="1"/>
        </p:nvSpPr>
        <p:spPr>
          <a:xfrm>
            <a:off x="1089088" y="94367"/>
            <a:ext cx="2132010" cy="368300"/>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kern="1200" dirty="0">
                <a:solidFill>
                  <a:schemeClr val="bg1"/>
                </a:solidFill>
                <a:latin typeface="微软雅黑" panose="020B0503020204020204" pitchFamily="34" charset="-122"/>
                <a:ea typeface="微软雅黑" panose="020B0503020204020204" pitchFamily="34" charset="-122"/>
                <a:cs typeface="+mn-cs"/>
                <a:sym typeface="+mn-ea"/>
              </a:rPr>
              <a:t>盘面研究</a:t>
            </a:r>
            <a:endParaRPr lang="zh-CN" altLang="en-US" kern="1200" dirty="0">
              <a:solidFill>
                <a:schemeClr val="bg1"/>
              </a:solidFill>
              <a:latin typeface="微软雅黑" panose="020B0503020204020204" pitchFamily="34" charset="-122"/>
              <a:ea typeface="微软雅黑" panose="020B0503020204020204" pitchFamily="34" charset="-122"/>
              <a:cs typeface="+mn-cs"/>
              <a:sym typeface="+mn-ea"/>
            </a:endParaRPr>
          </a:p>
        </p:txBody>
      </p:sp>
      <p:sp>
        <p:nvSpPr>
          <p:cNvPr id="30" name="TextBox 26"/>
          <p:cNvSpPr txBox="1"/>
          <p:nvPr userDrawn="1"/>
        </p:nvSpPr>
        <p:spPr>
          <a:xfrm>
            <a:off x="3244099" y="138118"/>
            <a:ext cx="2126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b="1" kern="1200" dirty="0">
                <a:solidFill>
                  <a:srgbClr val="FFFF00"/>
                </a:solidFill>
                <a:latin typeface="微软雅黑" panose="020B0503020204020204" pitchFamily="34" charset="-122"/>
                <a:ea typeface="微软雅黑" panose="020B0503020204020204" pitchFamily="34" charset="-122"/>
                <a:cs typeface="+mn-cs"/>
              </a:rPr>
              <a:t>多龙战法精讲</a:t>
            </a:r>
            <a:endParaRPr lang="zh-CN" altLang="en-US" sz="1600" b="1"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31" name="TextBox 27"/>
          <p:cNvSpPr txBox="1"/>
          <p:nvPr userDrawn="1"/>
        </p:nvSpPr>
        <p:spPr>
          <a:xfrm>
            <a:off x="5370482" y="138118"/>
            <a:ext cx="2149383"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实战细节</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2" name="TextBox 28"/>
          <p:cNvSpPr txBox="1"/>
          <p:nvPr userDrawn="1"/>
        </p:nvSpPr>
        <p:spPr>
          <a:xfrm>
            <a:off x="7519865" y="138118"/>
            <a:ext cx="2142304" cy="337185"/>
          </a:xfrm>
          <a:prstGeom prst="rect">
            <a:avLst/>
          </a:prstGeom>
          <a:noFill/>
          <a:effectLst>
            <a:reflection blurRad="6350" stA="50000" endA="300" endPos="38500" dist="50800" dir="5400000" sy="-100000" algn="bl" rotWithShape="0"/>
          </a:effectLst>
        </p:spPr>
        <p:txBody>
          <a:bodyPr wrap="square" rtlCol="0">
            <a:spAutoFit/>
          </a:bodyPr>
          <a:p>
            <a:pPr marL="0" algn="ctr" defTabSz="914400" rtl="0" eaLnBrk="1" latinLnBrk="0" hangingPunct="1"/>
            <a:r>
              <a:rPr lang="zh-CN" altLang="en-US" sz="1600" kern="1200" dirty="0">
                <a:solidFill>
                  <a:schemeClr val="bg1"/>
                </a:solidFill>
                <a:latin typeface="微软雅黑" panose="020B0503020204020204" pitchFamily="34" charset="-122"/>
                <a:ea typeface="微软雅黑" panose="020B0503020204020204" pitchFamily="34" charset="-122"/>
                <a:cs typeface="+mn-cs"/>
              </a:rPr>
              <a:t>用户总结</a:t>
            </a:r>
            <a:endParaRPr lang="zh-CN" altLang="en-US" sz="1600" kern="1200" dirty="0">
              <a:solidFill>
                <a:schemeClr val="bg1"/>
              </a:solidFill>
              <a:latin typeface="微软雅黑" panose="020B0503020204020204" pitchFamily="34" charset="-122"/>
              <a:ea typeface="微软雅黑" panose="020B0503020204020204" pitchFamily="34" charset="-122"/>
              <a:cs typeface="+mn-cs"/>
            </a:endParaRPr>
          </a:p>
        </p:txBody>
      </p:sp>
      <p:sp>
        <p:nvSpPr>
          <p:cNvPr id="33" name="TextBox 29"/>
          <p:cNvSpPr txBox="1"/>
          <p:nvPr userDrawn="1"/>
        </p:nvSpPr>
        <p:spPr>
          <a:xfrm>
            <a:off x="9695462" y="179348"/>
            <a:ext cx="1007850" cy="338554"/>
          </a:xfrm>
          <a:prstGeom prst="rect">
            <a:avLst/>
          </a:prstGeom>
          <a:noFill/>
          <a:effectLst/>
        </p:spPr>
        <p:txBody>
          <a:bodyPr wrap="square" rtlCol="0">
            <a:spAutoFit/>
          </a:bodyPr>
          <a:p>
            <a:pPr marL="0" algn="ctr" defTabSz="914400" rtl="0" eaLnBrk="1" latinLnBrk="0" hangingPunct="1"/>
            <a:r>
              <a:rPr lang="zh-CN" altLang="en-US" sz="1600" b="0" kern="1200" dirty="0" smtClean="0">
                <a:solidFill>
                  <a:srgbClr val="FF0000"/>
                </a:solidFill>
                <a:effectLst/>
                <a:latin typeface="微软雅黑" panose="020B0503020204020204" pitchFamily="34" charset="-122"/>
                <a:ea typeface="微软雅黑" panose="020B0503020204020204" pitchFamily="34" charset="-122"/>
                <a:cs typeface="+mn-cs"/>
              </a:rPr>
              <a:t>正文</a:t>
            </a:r>
            <a:endParaRPr lang="en-US" altLang="zh-CN" sz="1600" b="0"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34" name="直接连接符 33"/>
          <p:cNvCxnSpPr/>
          <p:nvPr userDrawn="1"/>
        </p:nvCxnSpPr>
        <p:spPr>
          <a:xfrm>
            <a:off x="9839440" y="542678"/>
            <a:ext cx="71989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Box 30"/>
          <p:cNvSpPr txBox="1"/>
          <p:nvPr userDrawn="1"/>
        </p:nvSpPr>
        <p:spPr>
          <a:xfrm>
            <a:off x="9695462" y="611396"/>
            <a:ext cx="1007850" cy="368300"/>
          </a:xfrm>
          <a:prstGeom prst="rect">
            <a:avLst/>
          </a:prstGeom>
          <a:noFill/>
          <a:effectLst/>
        </p:spPr>
        <p:txBody>
          <a:bodyPr wrap="square" rtlCol="0">
            <a:spAutoFit/>
          </a:bodyPr>
          <a:p>
            <a:pPr marL="0" algn="ctr" defTabSz="914400" rtl="0" eaLnBrk="1" latinLnBrk="0" hangingPunct="1"/>
            <a:r>
              <a:rPr lang="zh-CN" altLang="en-US" sz="1800" b="1" kern="1200" dirty="0" smtClean="0">
                <a:solidFill>
                  <a:srgbClr val="FF0000"/>
                </a:solidFill>
                <a:effectLst/>
                <a:latin typeface="微软雅黑" panose="020B0503020204020204" pitchFamily="34" charset="-122"/>
                <a:ea typeface="微软雅黑" panose="020B0503020204020204" pitchFamily="34" charset="-122"/>
                <a:cs typeface="+mn-cs"/>
              </a:rPr>
              <a:t>第二章</a:t>
            </a:r>
            <a:endParaRPr lang="en-US" altLang="zh-CN" sz="1800" b="1" kern="1200" dirty="0" smtClean="0">
              <a:solidFill>
                <a:srgbClr val="FF0000"/>
              </a:solidFill>
              <a:effectLst/>
              <a:latin typeface="微软雅黑" panose="020B0503020204020204" pitchFamily="34" charset="-122"/>
              <a:ea typeface="微软雅黑" panose="020B0503020204020204" pitchFamily="34" charset="-122"/>
              <a:cs typeface="+mn-cs"/>
            </a:endParaRPr>
          </a:p>
        </p:txBody>
      </p:sp>
      <p:cxnSp>
        <p:nvCxnSpPr>
          <p:cNvPr id="5" name="直接连接符 4"/>
          <p:cNvCxnSpPr/>
          <p:nvPr/>
        </p:nvCxnSpPr>
        <p:spPr>
          <a:xfrm>
            <a:off x="11064552" y="1655222"/>
            <a:ext cx="0" cy="4798114"/>
          </a:xfrm>
          <a:prstGeom prst="line">
            <a:avLst/>
          </a:prstGeom>
        </p:spPr>
        <p:style>
          <a:lnRef idx="1">
            <a:schemeClr val="accent6"/>
          </a:lnRef>
          <a:fillRef idx="0">
            <a:schemeClr val="accent6"/>
          </a:fillRef>
          <a:effectRef idx="0">
            <a:schemeClr val="accent6"/>
          </a:effectRef>
          <a:fontRef idx="minor">
            <a:schemeClr val="tx1"/>
          </a:fontRef>
        </p:style>
      </p:cxnSp>
      <p:sp>
        <p:nvSpPr>
          <p:cNvPr id="11" name="矩形 10"/>
          <p:cNvSpPr/>
          <p:nvPr/>
        </p:nvSpPr>
        <p:spPr>
          <a:xfrm>
            <a:off x="11064552" y="2034426"/>
            <a:ext cx="648072" cy="4104456"/>
          </a:xfrm>
          <a:prstGeom prst="rect">
            <a:avLst/>
          </a:prstGeom>
          <a:gradFill>
            <a:gsLst>
              <a:gs pos="0">
                <a:srgbClr val="E30000"/>
              </a:gs>
              <a:gs pos="100000">
                <a:srgbClr val="760303"/>
              </a:gs>
            </a:gsLst>
            <a:lin ang="5400000" scaled="0"/>
          </a:gra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p>
            <a:pPr algn="ctr"/>
            <a:endParaRPr lang="en-US"/>
          </a:p>
        </p:txBody>
      </p:sp>
      <p:sp>
        <p:nvSpPr>
          <p:cNvPr id="20" name="TextBox 14"/>
          <p:cNvSpPr txBox="1"/>
          <p:nvPr/>
        </p:nvSpPr>
        <p:spPr>
          <a:xfrm>
            <a:off x="11159718" y="2754506"/>
            <a:ext cx="551815" cy="3384376"/>
          </a:xfrm>
          <a:prstGeom prst="rect">
            <a:avLst/>
          </a:prstGeom>
          <a:noFill/>
        </p:spPr>
        <p:txBody>
          <a:bodyPr vert="eaVert" wrap="square" rtlCol="0" anchor="ctr">
            <a:spAutoFit/>
          </a:bodyPr>
          <a:p>
            <a:pPr algn="ctr"/>
            <a:r>
              <a:rPr lang="zh-CN" altLang="en-US" sz="2400" spc="40" dirty="0">
                <a:solidFill>
                  <a:schemeClr val="bg1"/>
                </a:solidFill>
                <a:latin typeface="微软雅黑" panose="020B0503020204020204" pitchFamily="34" charset="-122"/>
                <a:ea typeface="微软雅黑" panose="020B0503020204020204" pitchFamily="34" charset="-122"/>
              </a:rPr>
              <a:t>基础图形</a:t>
            </a:r>
            <a:endParaRPr lang="zh-CN" altLang="en-US" sz="2400" spc="40" dirty="0">
              <a:solidFill>
                <a:schemeClr val="bg1"/>
              </a:solidFill>
              <a:latin typeface="微软雅黑" panose="020B0503020204020204" pitchFamily="34" charset="-122"/>
              <a:ea typeface="微软雅黑" panose="020B0503020204020204" pitchFamily="34" charset="-122"/>
            </a:endParaRPr>
          </a:p>
        </p:txBody>
      </p:sp>
      <p:sp>
        <p:nvSpPr>
          <p:cNvPr id="21" name="椭圆 20"/>
          <p:cNvSpPr/>
          <p:nvPr/>
        </p:nvSpPr>
        <p:spPr bwMode="auto">
          <a:xfrm>
            <a:off x="11136588" y="2178442"/>
            <a:ext cx="504000" cy="504000"/>
          </a:xfrm>
          <a:prstGeom prst="ellipse">
            <a:avLst/>
          </a:prstGeom>
          <a:solidFill>
            <a:sysClr val="window" lastClr="FFFFFF">
              <a:lumMod val="95000"/>
            </a:sysClr>
          </a:solidFill>
          <a:ln w="25400" cap="flat" cmpd="sng" algn="ctr">
            <a:noFill/>
            <a:prstDash val="solid"/>
          </a:ln>
          <a:effectLst>
            <a:outerShdw blurRad="50800" dist="38100" dir="5400000" algn="t" rotWithShape="0">
              <a:prstClr val="black">
                <a:alpha val="40000"/>
              </a:prstClr>
            </a:outerShdw>
          </a:effectLst>
        </p:spPr>
        <p:txBody>
          <a:bodyPr anchor="ctr"/>
          <a:p>
            <a:pPr algn="ctr">
              <a:lnSpc>
                <a:spcPct val="120000"/>
              </a:lnSpc>
              <a:defRPr/>
            </a:pPr>
            <a:r>
              <a:rPr lang="en-US" sz="3200" b="1" kern="0" dirty="0">
                <a:solidFill>
                  <a:sysClr val="window" lastClr="FFFFFF">
                    <a:lumMod val="50000"/>
                  </a:sysClr>
                </a:solidFill>
                <a:latin typeface="Broadway" panose="04040905080B02020502" pitchFamily="82" charset="0"/>
                <a:ea typeface="微软雅黑" panose="020B0503020204020204" pitchFamily="34" charset="-122"/>
              </a:rPr>
              <a:t>3</a:t>
            </a:r>
            <a:endParaRPr lang="en-US" sz="3200" b="1" kern="0" dirty="0">
              <a:solidFill>
                <a:sysClr val="window" lastClr="FFFFFF">
                  <a:lumMod val="50000"/>
                </a:sysClr>
              </a:solidFill>
              <a:latin typeface="Broadway" panose="04040905080B02020502" pitchFamily="82" charset="0"/>
              <a:ea typeface="微软雅黑" panose="020B0503020204020204" pitchFamily="34" charset="-122"/>
            </a:endParaRPr>
          </a:p>
        </p:txBody>
      </p:sp>
      <p:cxnSp>
        <p:nvCxnSpPr>
          <p:cNvPr id="37" name="直接连接符 36"/>
          <p:cNvCxnSpPr/>
          <p:nvPr/>
        </p:nvCxnSpPr>
        <p:spPr>
          <a:xfrm>
            <a:off x="9768408" y="6453336"/>
            <a:ext cx="1296144" cy="0"/>
          </a:xfrm>
          <a:prstGeom prst="line">
            <a:avLst/>
          </a:prstGeom>
        </p:spPr>
        <p:style>
          <a:lnRef idx="1">
            <a:schemeClr val="accent6"/>
          </a:lnRef>
          <a:fillRef idx="0">
            <a:schemeClr val="accent6"/>
          </a:fillRef>
          <a:effectRef idx="0">
            <a:schemeClr val="accent6"/>
          </a:effectRef>
          <a:fontRef idx="minor">
            <a:schemeClr val="tx1"/>
          </a:fontRef>
        </p:style>
      </p:cxnSp>
      <p:pic>
        <p:nvPicPr>
          <p:cNvPr id="38" name="Picture 12" descr="C:\Users\16580\Desktop\图片1.png图片1"/>
          <p:cNvPicPr>
            <a:picLocks noChangeAspect="1" noChangeArrowheads="1"/>
          </p:cNvPicPr>
          <p:nvPr/>
        </p:nvPicPr>
        <p:blipFill rotWithShape="1">
          <a:blip r:embed="rId1"/>
          <a:srcRect/>
          <a:stretch>
            <a:fillRect/>
          </a:stretch>
        </p:blipFill>
        <p:spPr bwMode="auto">
          <a:xfrm>
            <a:off x="1276985" y="1533525"/>
            <a:ext cx="8385175" cy="4678045"/>
          </a:xfrm>
          <a:prstGeom prst="rect">
            <a:avLst/>
          </a:prstGeom>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2220</Words>
  <Application>WPS 演示</Application>
  <PresentationFormat>自定义</PresentationFormat>
  <Paragraphs>435</Paragraphs>
  <Slides>20</Slides>
  <Notes>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宋体</vt:lpstr>
      <vt:lpstr>Wingdings</vt:lpstr>
      <vt:lpstr>微软雅黑</vt:lpstr>
      <vt:lpstr>Tahoma</vt:lpstr>
      <vt:lpstr>Broadway</vt:lpstr>
      <vt:lpstr>楷体</vt:lpstr>
      <vt:lpstr>经典繁仿黑</vt:lpstr>
      <vt:lpstr>Calibri</vt:lpstr>
      <vt:lpstr>Calibri</vt:lpstr>
      <vt:lpstr>专业字体设计服务/WWW.ZTSGC.COM/</vt:lpstr>
      <vt:lpstr>Arial</vt:lpstr>
      <vt:lpstr>Arial Unicode MS</vt:lpstr>
      <vt:lpstr>Arial Unicode MS</vt:lpstr>
      <vt:lpstr>Impact</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公众号：密谋圈518</cp:lastModifiedBy>
  <cp:revision>786</cp:revision>
  <dcterms:created xsi:type="dcterms:W3CDTF">2012-10-07T00:28:00Z</dcterms:created>
  <dcterms:modified xsi:type="dcterms:W3CDTF">2018-11-06T04:46:29Z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