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357430"/>
            <a:ext cx="7315224" cy="124302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6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【技术指标】</a:t>
            </a:r>
            <a:r>
              <a:rPr lang="en-US" altLang="zh-CN" sz="6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6000" b="1" dirty="0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MA5.MA10.20MA60.MA120.MA250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[MA] 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均线系统</a:t>
            </a:r>
            <a:b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6000" b="1" dirty="0" smtClean="0">
                <a:sym typeface="+mn-ea"/>
              </a:rPr>
              <a:t>【技术要点】</a:t>
            </a:r>
            <a:br>
              <a:rPr lang="zh-CN" altLang="en-US" sz="6000" b="1" dirty="0" smtClean="0">
                <a:sym typeface="+mn-ea"/>
              </a:rPr>
            </a:b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全部阳线柱体站在六根均线之上，且放量突破前期平台或高点。</a:t>
            </a:r>
            <a:b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4643438" y="5638800"/>
            <a:ext cx="3128962" cy="12192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42"/>
            <a:ext cx="8643998" cy="600079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1,</a:t>
            </a:r>
            <a:r>
              <a:rPr lang="zh-CN" altLang="en-US" dirty="0" smtClean="0">
                <a:latin typeface="+mn-ea"/>
              </a:rPr>
              <a:t>股价5、10、20、60、120、250均线呈现多头排列，阳线所有的柱体全部（不包括上下影线）站在6根均线之上第一天；</a:t>
            </a:r>
          </a:p>
          <a:p>
            <a:r>
              <a:rPr lang="zh-CN" altLang="en-US" dirty="0" smtClean="0">
                <a:latin typeface="+mn-ea"/>
              </a:rPr>
              <a:t>2.成交量需放量</a:t>
            </a:r>
            <a:endParaRPr lang="zh-CN" altLang="en-US" b="1" u="sng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3.突破前期高点或平台（离它最近的高点就可以）。</a:t>
            </a:r>
          </a:p>
          <a:p>
            <a:r>
              <a:rPr lang="zh-CN" altLang="en-US" dirty="0" smtClean="0">
                <a:latin typeface="+mn-ea"/>
              </a:rPr>
              <a:t>以上，假阳线不行。</a:t>
            </a:r>
          </a:p>
          <a:p>
            <a:r>
              <a:rPr lang="zh-CN" altLang="en-US" sz="3600" b="1" dirty="0" smtClean="0"/>
              <a:t>符合以上六线大胆买入</a:t>
            </a:r>
          </a:p>
          <a:p>
            <a:r>
              <a:rPr lang="zh-CN" altLang="en-US" sz="3600" dirty="0" smtClean="0"/>
              <a:t>【备注】：六线法则统一适用于规避风险，全部阴线柱体在六线之下，并放量，卖出。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94</Words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【技术指标】 MA5.MA10.20MA60.MA120.MA250 [MA] 均线系统 【技术要点】 全部阳线柱体站在六根均线之上，且放量突破前期平台或高点。 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【技术指标】 MA5.MA10.MA60.MA120.MA250 [MA] 均线系统 【技术要点】 全部阳线柱体站在六根均线之上，且放量突破前期平台或高点。 </dc:title>
  <cp:lastModifiedBy>DELL</cp:lastModifiedBy>
  <cp:revision>11</cp:revision>
  <dcterms:modified xsi:type="dcterms:W3CDTF">2019-03-20T13:39:13Z</dcterms:modified>
</cp:coreProperties>
</file>