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3"/>
  </p:sldMasterIdLst>
  <p:notesMasterIdLst>
    <p:notesMasterId r:id="rId5"/>
  </p:notesMasterIdLst>
  <p:sldIdLst>
    <p:sldId id="479" r:id="rId4"/>
    <p:sldId id="483" r:id="rId6"/>
    <p:sldId id="478" r:id="rId7"/>
    <p:sldId id="480" r:id="rId8"/>
    <p:sldId id="481" r:id="rId9"/>
    <p:sldId id="484" r:id="rId10"/>
    <p:sldId id="485" r:id="rId11"/>
    <p:sldId id="487" r:id="rId12"/>
    <p:sldId id="488" r:id="rId13"/>
    <p:sldId id="424" r:id="rId14"/>
    <p:sldId id="425" r:id="rId15"/>
    <p:sldId id="426" r:id="rId16"/>
    <p:sldId id="492" r:id="rId17"/>
    <p:sldId id="440" r:id="rId18"/>
    <p:sldId id="443" r:id="rId19"/>
    <p:sldId id="442" r:id="rId20"/>
    <p:sldId id="427" r:id="rId21"/>
    <p:sldId id="428" r:id="rId22"/>
    <p:sldId id="419" r:id="rId23"/>
    <p:sldId id="491" r:id="rId24"/>
    <p:sldId id="493" r:id="rId25"/>
  </p:sldIdLst>
  <p:sldSz cx="9144000" cy="5715000" type="screen16x1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BCC"/>
    <a:srgbClr val="33B0CE"/>
    <a:srgbClr val="EB5FA8"/>
    <a:srgbClr val="2F5597"/>
    <a:srgbClr val="F8A058"/>
    <a:srgbClr val="1C7DD6"/>
    <a:srgbClr val="F87046"/>
    <a:srgbClr val="0CB692"/>
    <a:srgbClr val="EE2992"/>
    <a:srgbClr val="E93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9" autoAdjust="0"/>
    <p:restoredTop sz="94269" autoAdjust="0"/>
  </p:normalViewPr>
  <p:slideViewPr>
    <p:cSldViewPr>
      <p:cViewPr>
        <p:scale>
          <a:sx n="75" d="100"/>
          <a:sy n="75" d="100"/>
        </p:scale>
        <p:origin x="-72" y="-1278"/>
      </p:cViewPr>
      <p:guideLst>
        <p:guide orient="horz" pos="1792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E2A3A-EAE2-491F-9D5D-A28769C8E1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59359-B67A-4443-BF86-D23BC152A3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61580" y="5305772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" Type="http://schemas.openxmlformats.org/officeDocument/2006/relationships/hyperlink" Target="http://www.1ppt.com/hangye/" TargetMode="External"/><Relationship Id="rId18" Type="http://schemas.openxmlformats.org/officeDocument/2006/relationships/slideLayout" Target="../slideLayouts/slideLayout14.xml"/><Relationship Id="rId17" Type="http://schemas.openxmlformats.org/officeDocument/2006/relationships/image" Target="../media/image32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shouchaobao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jianli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2202507" y="1011527"/>
            <a:ext cx="2931409" cy="2946598"/>
          </a:xfrm>
          <a:prstGeom prst="ellipse">
            <a:avLst/>
          </a:prstGeom>
          <a:solidFill>
            <a:srgbClr val="EB5FA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010085" y="1011527"/>
            <a:ext cx="2931409" cy="2946598"/>
          </a:xfrm>
          <a:prstGeom prst="ellipse">
            <a:avLst/>
          </a:prstGeom>
          <a:solidFill>
            <a:srgbClr val="26AB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6360578" y="1281087"/>
            <a:ext cx="659694" cy="663111"/>
          </a:xfrm>
          <a:prstGeom prst="ellipse">
            <a:avLst/>
          </a:prstGeom>
          <a:solidFill>
            <a:srgbClr val="26AB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130031" y="3106291"/>
            <a:ext cx="853282" cy="857702"/>
          </a:xfrm>
          <a:prstGeom prst="ellipse">
            <a:avLst/>
          </a:prstGeom>
          <a:solidFill>
            <a:srgbClr val="EE29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86814" y="3867428"/>
            <a:ext cx="496644" cy="499218"/>
          </a:xfrm>
          <a:prstGeom prst="ellipse">
            <a:avLst/>
          </a:prstGeom>
          <a:solidFill>
            <a:srgbClr val="EE299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8322" y="2525413"/>
            <a:ext cx="33938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spc="300" dirty="0">
                <a:solidFill>
                  <a:schemeClr val="bg1"/>
                </a:solidFill>
                <a:latin typeface="Century Gothic" pitchFamily="34" charset="0"/>
                <a:ea typeface="Batang" pitchFamily="18" charset="-127"/>
              </a:rPr>
              <a:t>Personal resume</a:t>
            </a:r>
            <a:endParaRPr lang="zh-CN" altLang="en-US" sz="2500" spc="300" dirty="0">
              <a:solidFill>
                <a:schemeClr val="bg1"/>
              </a:solidFill>
              <a:latin typeface="Century Gothic" pitchFamily="34" charset="0"/>
              <a:ea typeface="Batang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2544" y="1661317"/>
            <a:ext cx="351891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个人简历</a:t>
            </a:r>
            <a:endParaRPr lang="zh-CN" altLang="en-US" sz="63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934951" y="2932371"/>
            <a:ext cx="360040" cy="361906"/>
          </a:xfrm>
          <a:prstGeom prst="ellipse">
            <a:avLst/>
          </a:prstGeom>
          <a:solidFill>
            <a:srgbClr val="EB5FA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532440" y="5138637"/>
            <a:ext cx="254166" cy="255483"/>
          </a:xfrm>
          <a:prstGeom prst="ellipse">
            <a:avLst/>
          </a:prstGeom>
          <a:solidFill>
            <a:srgbClr val="0DCC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814897" y="753904"/>
            <a:ext cx="516743" cy="519420"/>
          </a:xfrm>
          <a:prstGeom prst="ellipse">
            <a:avLst/>
          </a:prstGeom>
          <a:solidFill>
            <a:srgbClr val="26AB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7112721" y="1001632"/>
            <a:ext cx="261737" cy="263094"/>
          </a:xfrm>
          <a:prstGeom prst="ellipse">
            <a:avLst/>
          </a:prstGeom>
          <a:solidFill>
            <a:srgbClr val="26AB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772812" y="4416918"/>
            <a:ext cx="1440160" cy="329130"/>
          </a:xfrm>
          <a:prstGeom prst="roundRect">
            <a:avLst/>
          </a:prstGeom>
          <a:solidFill>
            <a:srgbClr val="26ABCC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772812" y="4441676"/>
            <a:ext cx="17281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：侯博文</a:t>
            </a:r>
            <a:endParaRPr lang="zh-CN" altLang="en-US" sz="1400" dirty="0" smtClean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495165" y="4417060"/>
            <a:ext cx="1834515" cy="328930"/>
          </a:xfrm>
          <a:prstGeom prst="roundRect">
            <a:avLst/>
          </a:prstGeom>
          <a:solidFill>
            <a:srgbClr val="26ABCC">
              <a:alpha val="8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02150" y="4427220"/>
            <a:ext cx="2153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意向职位</a:t>
            </a: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Java</a:t>
            </a:r>
            <a:r>
              <a:rPr lang="zh-CN" altLang="en-US" sz="1400" dirty="0" smtClean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开发</a:t>
            </a:r>
            <a:endParaRPr lang="zh-CN" altLang="en-US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  <p:pic>
        <p:nvPicPr>
          <p:cNvPr id="2" name="图片 1" descr="gh_c109a7eebf99_12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6545" y="3326765"/>
            <a:ext cx="2353945" cy="2353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">
                                          <p:cBhvr additive="base">
                                            <p:cTn id="1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">
                                          <p:cBhvr additive="base">
                                            <p:cTn id="2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8" grpId="0" animBg="1"/>
          <p:bldP spid="31" grpId="0" animBg="1"/>
          <p:bldP spid="33" grpId="0" animBg="1"/>
          <p:bldP spid="34" grpId="0" animBg="1"/>
          <p:bldP spid="35" grpId="0"/>
          <p:bldP spid="29" grpId="0"/>
          <p:bldP spid="38" grpId="0" animBg="1"/>
          <p:bldP spid="30" grpId="0" animBg="1"/>
          <p:bldP spid="32" grpId="0" animBg="1"/>
          <p:bldP spid="43" grpId="0" animBg="1"/>
          <p:bldP spid="21" grpId="0" bldLvl="0" animBg="1"/>
          <p:bldP spid="22" grpId="0"/>
          <p:bldP spid="23" grpId="0" bldLvl="0" animBg="1"/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8" grpId="0" animBg="1"/>
          <p:bldP spid="31" grpId="0" animBg="1"/>
          <p:bldP spid="33" grpId="0" animBg="1"/>
          <p:bldP spid="34" grpId="0" animBg="1"/>
          <p:bldP spid="35" grpId="0"/>
          <p:bldP spid="29" grpId="0"/>
          <p:bldP spid="38" grpId="0" animBg="1"/>
          <p:bldP spid="30" grpId="0" animBg="1"/>
          <p:bldP spid="32" grpId="0" animBg="1"/>
          <p:bldP spid="43" grpId="0" animBg="1"/>
          <p:bldP spid="21" grpId="0" bldLvl="0" animBg="1"/>
          <p:bldP spid="22" grpId="0"/>
          <p:bldP spid="23" grpId="0" bldLvl="0" animBg="1"/>
          <p:bldP spid="2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41"/>
          <p:cNvSpPr>
            <a:spLocks noChangeArrowheads="1"/>
          </p:cNvSpPr>
          <p:nvPr/>
        </p:nvSpPr>
        <p:spPr bwMode="auto">
          <a:xfrm>
            <a:off x="6846204" y="1705372"/>
            <a:ext cx="1678458" cy="1679753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 w="38100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0" name="Picture 2" descr="G:\PPT模板\2016\执行力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912655" y="1772470"/>
            <a:ext cx="1545556" cy="1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椭圆 4"/>
          <p:cNvSpPr>
            <a:spLocks noChangeArrowheads="1"/>
          </p:cNvSpPr>
          <p:nvPr/>
        </p:nvSpPr>
        <p:spPr bwMode="auto">
          <a:xfrm>
            <a:off x="2458902" y="1705372"/>
            <a:ext cx="1678459" cy="1679753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 w="38100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1" name="椭圆 42"/>
          <p:cNvSpPr>
            <a:spLocks noChangeArrowheads="1"/>
          </p:cNvSpPr>
          <p:nvPr/>
        </p:nvSpPr>
        <p:spPr bwMode="auto">
          <a:xfrm>
            <a:off x="2526668" y="1773190"/>
            <a:ext cx="1542927" cy="1544117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2700">
            <a:solidFill>
              <a:srgbClr val="D9D9D9"/>
            </a:solidFill>
            <a:miter lim="800000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" name="椭圆 43"/>
          <p:cNvSpPr>
            <a:spLocks noChangeArrowheads="1"/>
          </p:cNvSpPr>
          <p:nvPr/>
        </p:nvSpPr>
        <p:spPr bwMode="auto">
          <a:xfrm>
            <a:off x="8056884" y="2702500"/>
            <a:ext cx="763588" cy="765175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0" name="椭圆 12"/>
          <p:cNvSpPr>
            <a:spLocks noChangeArrowheads="1"/>
          </p:cNvSpPr>
          <p:nvPr/>
        </p:nvSpPr>
        <p:spPr bwMode="auto">
          <a:xfrm>
            <a:off x="3816526" y="2702500"/>
            <a:ext cx="763587" cy="765175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4" name="椭圆 36"/>
          <p:cNvSpPr>
            <a:spLocks noChangeArrowheads="1"/>
          </p:cNvSpPr>
          <p:nvPr/>
        </p:nvSpPr>
        <p:spPr bwMode="auto">
          <a:xfrm>
            <a:off x="4678994" y="1705372"/>
            <a:ext cx="1678459" cy="1679753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  <a:ln w="38100">
            <a:noFill/>
            <a:miter lim="800000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5" name="椭圆 37"/>
          <p:cNvSpPr>
            <a:spLocks noChangeArrowheads="1"/>
          </p:cNvSpPr>
          <p:nvPr/>
        </p:nvSpPr>
        <p:spPr bwMode="auto">
          <a:xfrm>
            <a:off x="4746759" y="1773190"/>
            <a:ext cx="1542928" cy="1544117"/>
          </a:xfrm>
          <a:prstGeom prst="ellipse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12700">
            <a:solidFill>
              <a:srgbClr val="D9D9D9"/>
            </a:solidFill>
            <a:miter lim="800000"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7" name="椭圆 38"/>
          <p:cNvSpPr>
            <a:spLocks noChangeArrowheads="1"/>
          </p:cNvSpPr>
          <p:nvPr/>
        </p:nvSpPr>
        <p:spPr bwMode="auto">
          <a:xfrm>
            <a:off x="5937695" y="2702500"/>
            <a:ext cx="765175" cy="765175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9" name="Picture 9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89563" y="2868468"/>
            <a:ext cx="462155" cy="43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2598260" y="3580751"/>
            <a:ext cx="13997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制度执行力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方正兰亭细黑_GBK_M" pitchFamily="2" charset="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09535" y="3574730"/>
            <a:ext cx="14173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应急执行力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方正兰亭细黑_GBK_M" pitchFamily="2" charset="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75944" y="3574730"/>
            <a:ext cx="1418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战略执行力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32850" y="3937620"/>
            <a:ext cx="17305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制度的效用取决于制度执行力，党的意志和主张能否实现，关键也在执行力。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668886" y="3937620"/>
            <a:ext cx="1698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克服一切困难，确保完成上级交办的急、难、险、阻任务。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74878" y="3937620"/>
            <a:ext cx="1821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通过一套有效的系统、组织、文化和行动计划管理方法等把战略决策转化为结果。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pic>
        <p:nvPicPr>
          <p:cNvPr id="105" name="Picture 8"/>
          <p:cNvPicPr>
            <a:picLocks noChangeAspect="1" noChangeArrowheads="1"/>
          </p:cNvPicPr>
          <p:nvPr/>
        </p:nvPicPr>
        <p:blipFill>
          <a:blip r:embed="rId5" cstate="screen">
            <a:biLevel thresh="50000"/>
            <a:grayscl/>
          </a:blip>
          <a:srcRect/>
          <a:stretch>
            <a:fillRect/>
          </a:stretch>
        </p:blipFill>
        <p:spPr bwMode="auto">
          <a:xfrm>
            <a:off x="4072226" y="2931811"/>
            <a:ext cx="252186" cy="28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:\PPT模板\2016\战略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7003" y="2931811"/>
            <a:ext cx="358764" cy="3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50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执行力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54" name="TextBox 53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55" name="Picture 6" descr="G:\PPT模板\2016\胜任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矩形 55"/>
          <p:cNvSpPr/>
          <p:nvPr/>
        </p:nvSpPr>
        <p:spPr>
          <a:xfrm>
            <a:off x="219796" y="1581175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990533" y="625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执行力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07" grpId="0" animBg="1"/>
          <p:bldP spid="101" grpId="0" animBg="1"/>
          <p:bldP spid="103" grpId="0" animBg="1"/>
          <p:bldP spid="110" grpId="0" animBg="1"/>
          <p:bldP spid="114" grpId="0" animBg="1"/>
          <p:bldP spid="115" grpId="0" animBg="1"/>
          <p:bldP spid="117" grpId="0" animBg="1"/>
          <p:bldP spid="129" grpId="0"/>
          <p:bldP spid="130" grpId="0"/>
          <p:bldP spid="131" grpId="0"/>
          <p:bldP spid="133" grpId="0"/>
          <p:bldP spid="134" grpId="0"/>
          <p:bldP spid="135" grpId="0"/>
          <p:bldP spid="51" grpId="0" animBg="1"/>
          <p:bldP spid="52" grpId="0"/>
          <p:bldP spid="56" grpId="0" animBg="1"/>
          <p:bldP spid="57" grpId="0"/>
          <p:bldP spid="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0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98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07" grpId="0" animBg="1"/>
          <p:bldP spid="101" grpId="0" animBg="1"/>
          <p:bldP spid="103" grpId="0" animBg="1"/>
          <p:bldP spid="110" grpId="0" animBg="1"/>
          <p:bldP spid="114" grpId="0" animBg="1"/>
          <p:bldP spid="115" grpId="0" animBg="1"/>
          <p:bldP spid="117" grpId="0" animBg="1"/>
          <p:bldP spid="129" grpId="0"/>
          <p:bldP spid="130" grpId="0"/>
          <p:bldP spid="131" grpId="0"/>
          <p:bldP spid="133" grpId="0"/>
          <p:bldP spid="134" grpId="0"/>
          <p:bldP spid="135" grpId="0"/>
          <p:bldP spid="51" grpId="0" animBg="1"/>
          <p:bldP spid="52" grpId="0"/>
          <p:bldP spid="56" grpId="0" animBg="1"/>
          <p:bldP spid="57" grpId="0"/>
          <p:bldP spid="58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25"/>
          <p:cNvSpPr>
            <a:spLocks noChangeArrowheads="1"/>
          </p:cNvSpPr>
          <p:nvPr/>
        </p:nvSpPr>
        <p:spPr bwMode="auto">
          <a:xfrm>
            <a:off x="7012530" y="3492966"/>
            <a:ext cx="1807942" cy="87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1 h 1478211"/>
              <a:gd name="connsiteX1-139" fmla="*/ 1086142 w 2193925"/>
              <a:gd name="connsiteY1-140" fmla="*/ 22 h 1478211"/>
              <a:gd name="connsiteX2-141" fmla="*/ 2193925 w 2193925"/>
              <a:gd name="connsiteY2-142" fmla="*/ 1478211 h 1478211"/>
              <a:gd name="connsiteX3-143" fmla="*/ 0 w 2193925"/>
              <a:gd name="connsiteY3-144" fmla="*/ 1478211 h 1478211"/>
              <a:gd name="connsiteX0-145" fmla="*/ 0 w 2193925"/>
              <a:gd name="connsiteY0-146" fmla="*/ 1478211 h 1478211"/>
              <a:gd name="connsiteX1-147" fmla="*/ 1086142 w 2193925"/>
              <a:gd name="connsiteY1-148" fmla="*/ 22 h 1478211"/>
              <a:gd name="connsiteX2-149" fmla="*/ 2193925 w 2193925"/>
              <a:gd name="connsiteY2-150" fmla="*/ 1478211 h 1478211"/>
              <a:gd name="connsiteX3-151" fmla="*/ 0 w 2193925"/>
              <a:gd name="connsiteY3-152" fmla="*/ 1478211 h 147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1">
                <a:moveTo>
                  <a:pt x="0" y="1478211"/>
                </a:moveTo>
                <a:cubicBezTo>
                  <a:pt x="448471" y="540301"/>
                  <a:pt x="852168" y="4558"/>
                  <a:pt x="1086142" y="22"/>
                </a:cubicBezTo>
                <a:cubicBezTo>
                  <a:pt x="1320116" y="-4514"/>
                  <a:pt x="1737244" y="673655"/>
                  <a:pt x="2193925" y="1478211"/>
                </a:cubicBezTo>
                <a:lnTo>
                  <a:pt x="0" y="1478211"/>
                </a:lnTo>
                <a:close/>
              </a:path>
            </a:pathLst>
          </a:custGeom>
          <a:solidFill>
            <a:srgbClr val="33B0CE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等腰三角形 25"/>
          <p:cNvSpPr>
            <a:spLocks noChangeArrowheads="1"/>
          </p:cNvSpPr>
          <p:nvPr/>
        </p:nvSpPr>
        <p:spPr bwMode="auto">
          <a:xfrm>
            <a:off x="6157623" y="3351782"/>
            <a:ext cx="1510721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21938" y="528269"/>
                  <a:pt x="711418" y="4557"/>
                  <a:pt x="1086142" y="21"/>
                </a:cubicBezTo>
                <a:cubicBezTo>
                  <a:pt x="1460866" y="-4515"/>
                  <a:pt x="1786190" y="743499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rgbClr val="EB5FA8">
              <a:alpha val="76077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等腰三角形 25"/>
          <p:cNvSpPr>
            <a:spLocks noChangeArrowheads="1"/>
          </p:cNvSpPr>
          <p:nvPr/>
        </p:nvSpPr>
        <p:spPr bwMode="auto">
          <a:xfrm>
            <a:off x="5231859" y="2962966"/>
            <a:ext cx="1517188" cy="1406701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9071 h 1479071"/>
              <a:gd name="connsiteX1-131" fmla="*/ 1086142 w 2193925"/>
              <a:gd name="connsiteY1-132" fmla="*/ 882 h 1479071"/>
              <a:gd name="connsiteX2-133" fmla="*/ 2193925 w 2193925"/>
              <a:gd name="connsiteY2-134" fmla="*/ 1479071 h 1479071"/>
              <a:gd name="connsiteX3-135" fmla="*/ 0 w 2193925"/>
              <a:gd name="connsiteY3-136" fmla="*/ 1479071 h 1479071"/>
              <a:gd name="connsiteX0-137" fmla="*/ 0 w 2193925"/>
              <a:gd name="connsiteY0-138" fmla="*/ 1479071 h 1479071"/>
              <a:gd name="connsiteX1-139" fmla="*/ 1086142 w 2193925"/>
              <a:gd name="connsiteY1-140" fmla="*/ 882 h 1479071"/>
              <a:gd name="connsiteX2-141" fmla="*/ 2193925 w 2193925"/>
              <a:gd name="connsiteY2-142" fmla="*/ 1479071 h 1479071"/>
              <a:gd name="connsiteX3-143" fmla="*/ 0 w 2193925"/>
              <a:gd name="connsiteY3-144" fmla="*/ 1479071 h 1479071"/>
              <a:gd name="connsiteX0-145" fmla="*/ 0 w 2193925"/>
              <a:gd name="connsiteY0-146" fmla="*/ 1479143 h 1479143"/>
              <a:gd name="connsiteX1-147" fmla="*/ 1086142 w 2193925"/>
              <a:gd name="connsiteY1-148" fmla="*/ 954 h 1479143"/>
              <a:gd name="connsiteX2-149" fmla="*/ 2193925 w 2193925"/>
              <a:gd name="connsiteY2-150" fmla="*/ 1479143 h 1479143"/>
              <a:gd name="connsiteX3-151" fmla="*/ 0 w 2193925"/>
              <a:gd name="connsiteY3-152" fmla="*/ 1479143 h 14791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9143">
                <a:moveTo>
                  <a:pt x="0" y="1479143"/>
                </a:moveTo>
                <a:cubicBezTo>
                  <a:pt x="493204" y="567367"/>
                  <a:pt x="843201" y="31625"/>
                  <a:pt x="1086142" y="954"/>
                </a:cubicBezTo>
                <a:cubicBezTo>
                  <a:pt x="1329083" y="-29717"/>
                  <a:pt x="1703405" y="683451"/>
                  <a:pt x="2193925" y="1479143"/>
                </a:cubicBezTo>
                <a:lnTo>
                  <a:pt x="0" y="1479143"/>
                </a:lnTo>
                <a:close/>
              </a:path>
            </a:pathLst>
          </a:custGeom>
          <a:solidFill>
            <a:srgbClr val="33B0CE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等腰三角形 25"/>
          <p:cNvSpPr>
            <a:spLocks noChangeArrowheads="1"/>
          </p:cNvSpPr>
          <p:nvPr/>
        </p:nvSpPr>
        <p:spPr bwMode="auto">
          <a:xfrm>
            <a:off x="4369810" y="3351782"/>
            <a:ext cx="1191524" cy="1017885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10 h 1478210"/>
              <a:gd name="connsiteX1-139" fmla="*/ 1086142 w 2193925"/>
              <a:gd name="connsiteY1-140" fmla="*/ 21 h 1478210"/>
              <a:gd name="connsiteX2-141" fmla="*/ 2193925 w 2193925"/>
              <a:gd name="connsiteY2-142" fmla="*/ 1478210 h 1478210"/>
              <a:gd name="connsiteX3-143" fmla="*/ 0 w 2193925"/>
              <a:gd name="connsiteY3-144" fmla="*/ 1478210 h 1478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210">
                <a:moveTo>
                  <a:pt x="0" y="1478210"/>
                </a:moveTo>
                <a:cubicBezTo>
                  <a:pt x="491125" y="540300"/>
                  <a:pt x="711418" y="4557"/>
                  <a:pt x="1086142" y="21"/>
                </a:cubicBezTo>
                <a:cubicBezTo>
                  <a:pt x="1460866" y="-4515"/>
                  <a:pt x="1794778" y="719435"/>
                  <a:pt x="2193925" y="1478210"/>
                </a:cubicBezTo>
                <a:lnTo>
                  <a:pt x="0" y="1478210"/>
                </a:lnTo>
                <a:close/>
              </a:path>
            </a:pathLst>
          </a:custGeom>
          <a:solidFill>
            <a:srgbClr val="EB5FA8">
              <a:alpha val="37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等腰三角形 25"/>
          <p:cNvSpPr>
            <a:spLocks noChangeArrowheads="1"/>
          </p:cNvSpPr>
          <p:nvPr/>
        </p:nvSpPr>
        <p:spPr bwMode="auto">
          <a:xfrm>
            <a:off x="3273935" y="3666663"/>
            <a:ext cx="1521200" cy="70300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408 h 1478408"/>
              <a:gd name="connsiteX1-131" fmla="*/ 1086142 w 2193925"/>
              <a:gd name="connsiteY1-132" fmla="*/ 219 h 1478408"/>
              <a:gd name="connsiteX2-133" fmla="*/ 2193925 w 2193925"/>
              <a:gd name="connsiteY2-134" fmla="*/ 1478408 h 1478408"/>
              <a:gd name="connsiteX3-135" fmla="*/ 0 w 2193925"/>
              <a:gd name="connsiteY3-136" fmla="*/ 1478408 h 1478408"/>
              <a:gd name="connsiteX0-137" fmla="*/ 0 w 2193925"/>
              <a:gd name="connsiteY0-138" fmla="*/ 1478409 h 1478409"/>
              <a:gd name="connsiteX1-139" fmla="*/ 1086142 w 2193925"/>
              <a:gd name="connsiteY1-140" fmla="*/ 220 h 1478409"/>
              <a:gd name="connsiteX2-141" fmla="*/ 2193925 w 2193925"/>
              <a:gd name="connsiteY2-142" fmla="*/ 1478409 h 1478409"/>
              <a:gd name="connsiteX3-143" fmla="*/ 0 w 2193925"/>
              <a:gd name="connsiteY3-144" fmla="*/ 1478409 h 1478409"/>
              <a:gd name="connsiteX0-145" fmla="*/ 0 w 2193925"/>
              <a:gd name="connsiteY0-146" fmla="*/ 1478409 h 1478409"/>
              <a:gd name="connsiteX1-147" fmla="*/ 1086142 w 2193925"/>
              <a:gd name="connsiteY1-148" fmla="*/ 220 h 1478409"/>
              <a:gd name="connsiteX2-149" fmla="*/ 2193925 w 2193925"/>
              <a:gd name="connsiteY2-150" fmla="*/ 1478409 h 1478409"/>
              <a:gd name="connsiteX3-151" fmla="*/ 0 w 2193925"/>
              <a:gd name="connsiteY3-152" fmla="*/ 1478409 h 1478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78409">
                <a:moveTo>
                  <a:pt x="0" y="1478409"/>
                </a:moveTo>
                <a:cubicBezTo>
                  <a:pt x="516533" y="540500"/>
                  <a:pt x="902598" y="-12667"/>
                  <a:pt x="1086142" y="220"/>
                </a:cubicBezTo>
                <a:cubicBezTo>
                  <a:pt x="1269686" y="13107"/>
                  <a:pt x="1656493" y="534622"/>
                  <a:pt x="2193925" y="1478409"/>
                </a:cubicBezTo>
                <a:lnTo>
                  <a:pt x="0" y="1478409"/>
                </a:lnTo>
                <a:close/>
              </a:path>
            </a:pathLst>
          </a:custGeom>
          <a:solidFill>
            <a:srgbClr val="33B0CE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等腰三角形 25"/>
          <p:cNvSpPr>
            <a:spLocks noChangeArrowheads="1"/>
          </p:cNvSpPr>
          <p:nvPr/>
        </p:nvSpPr>
        <p:spPr bwMode="auto">
          <a:xfrm>
            <a:off x="2555776" y="3859204"/>
            <a:ext cx="1636432" cy="510463"/>
          </a:xfrm>
          <a:custGeom>
            <a:avLst/>
            <a:gdLst>
              <a:gd name="connsiteX0" fmla="*/ 0 w 2193925"/>
              <a:gd name="connsiteY0" fmla="*/ 1273175 h 1273175"/>
              <a:gd name="connsiteX1" fmla="*/ 1159621 w 2193925"/>
              <a:gd name="connsiteY1" fmla="*/ 0 h 1273175"/>
              <a:gd name="connsiteX2" fmla="*/ 2193925 w 2193925"/>
              <a:gd name="connsiteY2" fmla="*/ 1273175 h 1273175"/>
              <a:gd name="connsiteX3" fmla="*/ 0 w 2193925"/>
              <a:gd name="connsiteY3" fmla="*/ 1273175 h 1273175"/>
              <a:gd name="connsiteX0-1" fmla="*/ 20400 w 2242205"/>
              <a:gd name="connsiteY0-2" fmla="*/ 1273175 h 1273175"/>
              <a:gd name="connsiteX1-3" fmla="*/ 1180021 w 2242205"/>
              <a:gd name="connsiteY1-4" fmla="*/ 0 h 1273175"/>
              <a:gd name="connsiteX2-5" fmla="*/ 2214325 w 2242205"/>
              <a:gd name="connsiteY2-6" fmla="*/ 1273175 h 1273175"/>
              <a:gd name="connsiteX3-7" fmla="*/ 20400 w 2242205"/>
              <a:gd name="connsiteY3-8" fmla="*/ 1273175 h 1273175"/>
              <a:gd name="connsiteX0-9" fmla="*/ 20400 w 2242205"/>
              <a:gd name="connsiteY0-10" fmla="*/ 982890 h 982890"/>
              <a:gd name="connsiteX1-11" fmla="*/ 1180021 w 2242205"/>
              <a:gd name="connsiteY1-12" fmla="*/ 0 h 982890"/>
              <a:gd name="connsiteX2-13" fmla="*/ 2214325 w 2242205"/>
              <a:gd name="connsiteY2-14" fmla="*/ 982890 h 982890"/>
              <a:gd name="connsiteX3-15" fmla="*/ 20400 w 2242205"/>
              <a:gd name="connsiteY3-16" fmla="*/ 982890 h 982890"/>
              <a:gd name="connsiteX0-17" fmla="*/ 29169 w 2264127"/>
              <a:gd name="connsiteY0-18" fmla="*/ 982890 h 982890"/>
              <a:gd name="connsiteX1-19" fmla="*/ 1188790 w 2264127"/>
              <a:gd name="connsiteY1-20" fmla="*/ 0 h 982890"/>
              <a:gd name="connsiteX2-21" fmla="*/ 2223094 w 2264127"/>
              <a:gd name="connsiteY2-22" fmla="*/ 982890 h 982890"/>
              <a:gd name="connsiteX3-23" fmla="*/ 29169 w 2264127"/>
              <a:gd name="connsiteY3-24" fmla="*/ 982890 h 982890"/>
              <a:gd name="connsiteX0-25" fmla="*/ 28649 w 2264440"/>
              <a:gd name="connsiteY0-26" fmla="*/ 1563461 h 1563461"/>
              <a:gd name="connsiteX1-27" fmla="*/ 1202784 w 2264440"/>
              <a:gd name="connsiteY1-28" fmla="*/ 0 h 1563461"/>
              <a:gd name="connsiteX2-29" fmla="*/ 2222574 w 2264440"/>
              <a:gd name="connsiteY2-30" fmla="*/ 1563461 h 1563461"/>
              <a:gd name="connsiteX3-31" fmla="*/ 28649 w 2264440"/>
              <a:gd name="connsiteY3-32" fmla="*/ 1563461 h 1563461"/>
              <a:gd name="connsiteX0-33" fmla="*/ 35569 w 2263642"/>
              <a:gd name="connsiteY0-34" fmla="*/ 1708604 h 1708604"/>
              <a:gd name="connsiteX1-35" fmla="*/ 1050047 w 2263642"/>
              <a:gd name="connsiteY1-36" fmla="*/ 0 h 1708604"/>
              <a:gd name="connsiteX2-37" fmla="*/ 2229494 w 2263642"/>
              <a:gd name="connsiteY2-38" fmla="*/ 1708604 h 1708604"/>
              <a:gd name="connsiteX3-39" fmla="*/ 35569 w 2263642"/>
              <a:gd name="connsiteY3-40" fmla="*/ 1708604 h 1708604"/>
              <a:gd name="connsiteX0-41" fmla="*/ 29710 w 2263865"/>
              <a:gd name="connsiteY0-42" fmla="*/ 1723118 h 1723118"/>
              <a:gd name="connsiteX1-43" fmla="*/ 1174816 w 2263865"/>
              <a:gd name="connsiteY1-44" fmla="*/ 0 h 1723118"/>
              <a:gd name="connsiteX2-45" fmla="*/ 2223635 w 2263865"/>
              <a:gd name="connsiteY2-46" fmla="*/ 1723118 h 1723118"/>
              <a:gd name="connsiteX3-47" fmla="*/ 29710 w 2263865"/>
              <a:gd name="connsiteY3-48" fmla="*/ 1723118 h 1723118"/>
              <a:gd name="connsiteX0-49" fmla="*/ 29710 w 2223635"/>
              <a:gd name="connsiteY0-50" fmla="*/ 1723118 h 1723118"/>
              <a:gd name="connsiteX1-51" fmla="*/ 1174816 w 2223635"/>
              <a:gd name="connsiteY1-52" fmla="*/ 0 h 1723118"/>
              <a:gd name="connsiteX2-53" fmla="*/ 2223635 w 2223635"/>
              <a:gd name="connsiteY2-54" fmla="*/ 1723118 h 1723118"/>
              <a:gd name="connsiteX3-55" fmla="*/ 29710 w 2223635"/>
              <a:gd name="connsiteY3-56" fmla="*/ 1723118 h 1723118"/>
              <a:gd name="connsiteX0-57" fmla="*/ 0 w 2193925"/>
              <a:gd name="connsiteY0-58" fmla="*/ 1723118 h 1723118"/>
              <a:gd name="connsiteX1-59" fmla="*/ 1145106 w 2193925"/>
              <a:gd name="connsiteY1-60" fmla="*/ 0 h 1723118"/>
              <a:gd name="connsiteX2-61" fmla="*/ 2193925 w 2193925"/>
              <a:gd name="connsiteY2-62" fmla="*/ 1723118 h 1723118"/>
              <a:gd name="connsiteX3-63" fmla="*/ 0 w 2193925"/>
              <a:gd name="connsiteY3-64" fmla="*/ 1723118 h 1723118"/>
              <a:gd name="connsiteX0-65" fmla="*/ 0 w 2193925"/>
              <a:gd name="connsiteY0-66" fmla="*/ 1723118 h 1723118"/>
              <a:gd name="connsiteX1-67" fmla="*/ 1145106 w 2193925"/>
              <a:gd name="connsiteY1-68" fmla="*/ 0 h 1723118"/>
              <a:gd name="connsiteX2-69" fmla="*/ 2193925 w 2193925"/>
              <a:gd name="connsiteY2-70" fmla="*/ 1723118 h 1723118"/>
              <a:gd name="connsiteX3-71" fmla="*/ 0 w 2193925"/>
              <a:gd name="connsiteY3-72" fmla="*/ 1723118 h 1723118"/>
              <a:gd name="connsiteX0-73" fmla="*/ 0 w 2193925"/>
              <a:gd name="connsiteY0-74" fmla="*/ 1490889 h 1490889"/>
              <a:gd name="connsiteX1-75" fmla="*/ 1058020 w 2193925"/>
              <a:gd name="connsiteY1-76" fmla="*/ 0 h 1490889"/>
              <a:gd name="connsiteX2-77" fmla="*/ 2193925 w 2193925"/>
              <a:gd name="connsiteY2-78" fmla="*/ 1490889 h 1490889"/>
              <a:gd name="connsiteX3-79" fmla="*/ 0 w 2193925"/>
              <a:gd name="connsiteY3-80" fmla="*/ 1490889 h 1490889"/>
              <a:gd name="connsiteX0-81" fmla="*/ 0 w 2193925"/>
              <a:gd name="connsiteY0-82" fmla="*/ 1490889 h 1490889"/>
              <a:gd name="connsiteX1-83" fmla="*/ 1116078 w 2193925"/>
              <a:gd name="connsiteY1-84" fmla="*/ 0 h 1490889"/>
              <a:gd name="connsiteX2-85" fmla="*/ 2193925 w 2193925"/>
              <a:gd name="connsiteY2-86" fmla="*/ 1490889 h 1490889"/>
              <a:gd name="connsiteX3-87" fmla="*/ 0 w 2193925"/>
              <a:gd name="connsiteY3-88" fmla="*/ 1490889 h 1490889"/>
              <a:gd name="connsiteX0-89" fmla="*/ 0 w 2193925"/>
              <a:gd name="connsiteY0-90" fmla="*/ 1491670 h 1491670"/>
              <a:gd name="connsiteX1-91" fmla="*/ 1116078 w 2193925"/>
              <a:gd name="connsiteY1-92" fmla="*/ 781 h 1491670"/>
              <a:gd name="connsiteX2-93" fmla="*/ 2193925 w 2193925"/>
              <a:gd name="connsiteY2-94" fmla="*/ 1491670 h 1491670"/>
              <a:gd name="connsiteX3-95" fmla="*/ 0 w 2193925"/>
              <a:gd name="connsiteY3-96" fmla="*/ 1491670 h 1491670"/>
              <a:gd name="connsiteX0-97" fmla="*/ 0 w 2193925"/>
              <a:gd name="connsiteY0-98" fmla="*/ 1491670 h 1491670"/>
              <a:gd name="connsiteX1-99" fmla="*/ 1028992 w 2193925"/>
              <a:gd name="connsiteY1-100" fmla="*/ 781 h 1491670"/>
              <a:gd name="connsiteX2-101" fmla="*/ 2193925 w 2193925"/>
              <a:gd name="connsiteY2-102" fmla="*/ 1491670 h 1491670"/>
              <a:gd name="connsiteX3-103" fmla="*/ 0 w 2193925"/>
              <a:gd name="connsiteY3-104" fmla="*/ 1491670 h 1491670"/>
              <a:gd name="connsiteX0-105" fmla="*/ 0 w 2193925"/>
              <a:gd name="connsiteY0-106" fmla="*/ 1491161 h 1491161"/>
              <a:gd name="connsiteX1-107" fmla="*/ 1028992 w 2193925"/>
              <a:gd name="connsiteY1-108" fmla="*/ 272 h 1491161"/>
              <a:gd name="connsiteX2-109" fmla="*/ 2193925 w 2193925"/>
              <a:gd name="connsiteY2-110" fmla="*/ 1491161 h 1491161"/>
              <a:gd name="connsiteX3-111" fmla="*/ 0 w 2193925"/>
              <a:gd name="connsiteY3-112" fmla="*/ 1491161 h 1491161"/>
              <a:gd name="connsiteX0-113" fmla="*/ 0 w 2193925"/>
              <a:gd name="connsiteY0-114" fmla="*/ 1490910 h 1490910"/>
              <a:gd name="connsiteX1-115" fmla="*/ 1028992 w 2193925"/>
              <a:gd name="connsiteY1-116" fmla="*/ 21 h 1490910"/>
              <a:gd name="connsiteX2-117" fmla="*/ 2193925 w 2193925"/>
              <a:gd name="connsiteY2-118" fmla="*/ 1490910 h 1490910"/>
              <a:gd name="connsiteX3-119" fmla="*/ 0 w 2193925"/>
              <a:gd name="connsiteY3-120" fmla="*/ 1490910 h 1490910"/>
              <a:gd name="connsiteX0-121" fmla="*/ 0 w 2193925"/>
              <a:gd name="connsiteY0-122" fmla="*/ 1478210 h 1478210"/>
              <a:gd name="connsiteX1-123" fmla="*/ 1086142 w 2193925"/>
              <a:gd name="connsiteY1-124" fmla="*/ 21 h 1478210"/>
              <a:gd name="connsiteX2-125" fmla="*/ 2193925 w 2193925"/>
              <a:gd name="connsiteY2-126" fmla="*/ 1478210 h 1478210"/>
              <a:gd name="connsiteX3-127" fmla="*/ 0 w 2193925"/>
              <a:gd name="connsiteY3-128" fmla="*/ 1478210 h 1478210"/>
              <a:gd name="connsiteX0-129" fmla="*/ 0 w 2193925"/>
              <a:gd name="connsiteY0-130" fmla="*/ 1478210 h 1478210"/>
              <a:gd name="connsiteX1-131" fmla="*/ 1086142 w 2193925"/>
              <a:gd name="connsiteY1-132" fmla="*/ 21 h 1478210"/>
              <a:gd name="connsiteX2-133" fmla="*/ 2193925 w 2193925"/>
              <a:gd name="connsiteY2-134" fmla="*/ 1478210 h 1478210"/>
              <a:gd name="connsiteX3-135" fmla="*/ 0 w 2193925"/>
              <a:gd name="connsiteY3-136" fmla="*/ 1478210 h 1478210"/>
              <a:gd name="connsiteX0-137" fmla="*/ 0 w 2193925"/>
              <a:gd name="connsiteY0-138" fmla="*/ 1478230 h 1478230"/>
              <a:gd name="connsiteX1-139" fmla="*/ 1086142 w 2193925"/>
              <a:gd name="connsiteY1-140" fmla="*/ 41 h 1478230"/>
              <a:gd name="connsiteX2-141" fmla="*/ 2193925 w 2193925"/>
              <a:gd name="connsiteY2-142" fmla="*/ 1478230 h 1478230"/>
              <a:gd name="connsiteX3-143" fmla="*/ 0 w 2193925"/>
              <a:gd name="connsiteY3-144" fmla="*/ 1478230 h 1478230"/>
              <a:gd name="connsiteX0-145" fmla="*/ 0 w 2193925"/>
              <a:gd name="connsiteY0-146" fmla="*/ 1482628 h 1482628"/>
              <a:gd name="connsiteX1-147" fmla="*/ 1086142 w 2193925"/>
              <a:gd name="connsiteY1-148" fmla="*/ 4439 h 1482628"/>
              <a:gd name="connsiteX2-149" fmla="*/ 2193925 w 2193925"/>
              <a:gd name="connsiteY2-150" fmla="*/ 1482628 h 1482628"/>
              <a:gd name="connsiteX3-151" fmla="*/ 0 w 2193925"/>
              <a:gd name="connsiteY3-152" fmla="*/ 1482628 h 14826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3925" h="1482628">
                <a:moveTo>
                  <a:pt x="0" y="1482628"/>
                </a:moveTo>
                <a:cubicBezTo>
                  <a:pt x="566349" y="472531"/>
                  <a:pt x="866921" y="57100"/>
                  <a:pt x="1086142" y="4439"/>
                </a:cubicBezTo>
                <a:cubicBezTo>
                  <a:pt x="1305363" y="-48222"/>
                  <a:pt x="1572346" y="362904"/>
                  <a:pt x="2193925" y="1482628"/>
                </a:cubicBezTo>
                <a:lnTo>
                  <a:pt x="0" y="1482628"/>
                </a:lnTo>
                <a:close/>
              </a:path>
            </a:pathLst>
          </a:custGeom>
          <a:solidFill>
            <a:srgbClr val="EB5FA8">
              <a:alpha val="76077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71800" y="1269490"/>
            <a:ext cx="56886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建立在团队的基础之上，发挥团队精神、互补互助以达到团队最大工作效率的能力。对于团队的成员来说，不仅要有个人能力，更需要有在不同的位置上各尽所能、与其他成员协调合作的能力。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4826" y="46170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表达与沟通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93952" y="46170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做事主动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03867" y="4617050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敬业的品质 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43364" y="46170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宽容与合作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740352" y="45812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全局观念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49" name="Picture 6" descr="G:\PPT模板\2016\胜任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矩形 49"/>
          <p:cNvSpPr/>
          <p:nvPr/>
        </p:nvSpPr>
        <p:spPr>
          <a:xfrm>
            <a:off x="219796" y="2105050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团队合作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73" grpId="0" animBg="1"/>
          <p:bldP spid="90" grpId="0" animBg="1"/>
          <p:bldP spid="91" grpId="0" animBg="1"/>
          <p:bldP spid="93" grpId="0" animBg="1"/>
          <p:bldP spid="92" grpId="0" animBg="1"/>
          <p:bldP spid="94" grpId="0"/>
          <p:bldP spid="2" grpId="0"/>
          <p:bldP spid="95" grpId="0"/>
          <p:bldP spid="96" grpId="0"/>
          <p:bldP spid="97" grpId="0"/>
          <p:bldP spid="99" grpId="0"/>
          <p:bldP spid="43" grpId="0" animBg="1"/>
          <p:bldP spid="44" grpId="0"/>
          <p:bldP spid="50" grpId="0" animBg="1"/>
          <p:bldP spid="51" grpId="0"/>
          <p:bldP spid="5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73" grpId="0" animBg="1"/>
          <p:bldP spid="90" grpId="0" animBg="1"/>
          <p:bldP spid="91" grpId="0" animBg="1"/>
          <p:bldP spid="93" grpId="0" animBg="1"/>
          <p:bldP spid="92" grpId="0" animBg="1"/>
          <p:bldP spid="94" grpId="0"/>
          <p:bldP spid="2" grpId="0"/>
          <p:bldP spid="95" grpId="0"/>
          <p:bldP spid="96" grpId="0"/>
          <p:bldP spid="97" grpId="0"/>
          <p:bldP spid="99" grpId="0"/>
          <p:bldP spid="43" grpId="0" animBg="1"/>
          <p:bldP spid="44" grpId="0"/>
          <p:bldP spid="50" grpId="0" animBg="1"/>
          <p:bldP spid="51" grpId="0"/>
          <p:bldP spid="52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38"/>
          <p:cNvSpPr>
            <a:spLocks noChangeArrowheads="1"/>
          </p:cNvSpPr>
          <p:nvPr/>
        </p:nvSpPr>
        <p:spPr bwMode="auto">
          <a:xfrm>
            <a:off x="6506832" y="1391154"/>
            <a:ext cx="1758292" cy="1758292"/>
          </a:xfrm>
          <a:prstGeom prst="ellipse">
            <a:avLst/>
          </a:prstGeom>
          <a:solidFill>
            <a:srgbClr val="EB5FA8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2" name="椭圆 38"/>
          <p:cNvSpPr>
            <a:spLocks noChangeArrowheads="1"/>
          </p:cNvSpPr>
          <p:nvPr/>
        </p:nvSpPr>
        <p:spPr bwMode="auto">
          <a:xfrm>
            <a:off x="6632440" y="1516762"/>
            <a:ext cx="1531152" cy="1531152"/>
          </a:xfrm>
          <a:prstGeom prst="ellipse">
            <a:avLst/>
          </a:prstGeom>
          <a:solidFill>
            <a:srgbClr val="EB5FA8">
              <a:alpha val="9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8" name="椭圆 6"/>
          <p:cNvSpPr>
            <a:spLocks noChangeArrowheads="1"/>
          </p:cNvSpPr>
          <p:nvPr/>
        </p:nvSpPr>
        <p:spPr bwMode="auto">
          <a:xfrm>
            <a:off x="2898746" y="3151316"/>
            <a:ext cx="1079500" cy="1081087"/>
          </a:xfrm>
          <a:prstGeom prst="ellipse">
            <a:avLst/>
          </a:prstGeom>
          <a:solidFill>
            <a:srgbClr val="EB5FA8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3" name="椭圆 27"/>
          <p:cNvSpPr>
            <a:spLocks noChangeArrowheads="1"/>
          </p:cNvSpPr>
          <p:nvPr/>
        </p:nvSpPr>
        <p:spPr bwMode="auto">
          <a:xfrm>
            <a:off x="3868146" y="1921396"/>
            <a:ext cx="1270534" cy="1270534"/>
          </a:xfrm>
          <a:prstGeom prst="ellipse">
            <a:avLst/>
          </a:prstGeom>
          <a:solidFill>
            <a:srgbClr val="33B0CE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8" name="椭圆 32"/>
          <p:cNvSpPr>
            <a:spLocks noChangeArrowheads="1"/>
          </p:cNvSpPr>
          <p:nvPr/>
        </p:nvSpPr>
        <p:spPr bwMode="auto">
          <a:xfrm>
            <a:off x="5282696" y="3073524"/>
            <a:ext cx="1327150" cy="1327150"/>
          </a:xfrm>
          <a:prstGeom prst="ellipse">
            <a:avLst/>
          </a:prstGeom>
          <a:solidFill>
            <a:srgbClr val="33B0CE">
              <a:alpha val="2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" name="文本框 37"/>
          <p:cNvSpPr>
            <a:spLocks noChangeArrowheads="1"/>
          </p:cNvSpPr>
          <p:nvPr/>
        </p:nvSpPr>
        <p:spPr bwMode="auto">
          <a:xfrm>
            <a:off x="6997537" y="2015470"/>
            <a:ext cx="7425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PS</a:t>
            </a:r>
            <a:endParaRPr lang="zh-CN" altLang="en-US" sz="30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cxnSp>
        <p:nvCxnSpPr>
          <p:cNvPr id="125" name="直接连接符 13"/>
          <p:cNvCxnSpPr>
            <a:cxnSpLocks noChangeShapeType="1"/>
            <a:stCxn id="108" idx="7"/>
            <a:endCxn id="113" idx="3"/>
          </p:cNvCxnSpPr>
          <p:nvPr/>
        </p:nvCxnSpPr>
        <p:spPr bwMode="auto">
          <a:xfrm flipV="1">
            <a:off x="3820157" y="3005865"/>
            <a:ext cx="234054" cy="303773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直接连接符 17"/>
          <p:cNvCxnSpPr>
            <a:cxnSpLocks noChangeShapeType="1"/>
            <a:stCxn id="113" idx="5"/>
            <a:endCxn id="118" idx="1"/>
          </p:cNvCxnSpPr>
          <p:nvPr/>
        </p:nvCxnSpPr>
        <p:spPr bwMode="auto">
          <a:xfrm>
            <a:off x="4952615" y="3005865"/>
            <a:ext cx="524438" cy="262016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直接连接符 20"/>
          <p:cNvCxnSpPr>
            <a:cxnSpLocks noChangeShapeType="1"/>
            <a:endCxn id="123" idx="3"/>
          </p:cNvCxnSpPr>
          <p:nvPr/>
        </p:nvCxnSpPr>
        <p:spPr bwMode="auto">
          <a:xfrm flipV="1">
            <a:off x="6445892" y="2891950"/>
            <a:ext cx="318436" cy="353919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椭圆 56"/>
          <p:cNvSpPr>
            <a:spLocks noChangeArrowheads="1"/>
          </p:cNvSpPr>
          <p:nvPr/>
        </p:nvSpPr>
        <p:spPr bwMode="auto">
          <a:xfrm rot="800555">
            <a:off x="2717886" y="2868251"/>
            <a:ext cx="269677" cy="269677"/>
          </a:xfrm>
          <a:prstGeom prst="ellipse">
            <a:avLst/>
          </a:prstGeom>
          <a:solidFill>
            <a:srgbClr val="33B0CE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9" name="直接连接符 23"/>
          <p:cNvCxnSpPr>
            <a:cxnSpLocks noChangeShapeType="1"/>
            <a:stCxn id="128" idx="5"/>
            <a:endCxn id="108" idx="1"/>
          </p:cNvCxnSpPr>
          <p:nvPr/>
        </p:nvCxnSpPr>
        <p:spPr bwMode="auto">
          <a:xfrm>
            <a:off x="2923493" y="3117865"/>
            <a:ext cx="133342" cy="191773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椭圆 58"/>
          <p:cNvSpPr>
            <a:spLocks noChangeArrowheads="1"/>
          </p:cNvSpPr>
          <p:nvPr/>
        </p:nvSpPr>
        <p:spPr bwMode="auto">
          <a:xfrm>
            <a:off x="4850648" y="4469630"/>
            <a:ext cx="284422" cy="285230"/>
          </a:xfrm>
          <a:prstGeom prst="ellipse">
            <a:avLst/>
          </a:prstGeom>
          <a:solidFill>
            <a:srgbClr val="EB5FA8">
              <a:alpha val="7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31" name="直接连接符 43"/>
          <p:cNvCxnSpPr>
            <a:cxnSpLocks noChangeShapeType="1"/>
            <a:stCxn id="130" idx="7"/>
            <a:endCxn id="118" idx="3"/>
          </p:cNvCxnSpPr>
          <p:nvPr/>
        </p:nvCxnSpPr>
        <p:spPr bwMode="auto">
          <a:xfrm flipV="1">
            <a:off x="5093417" y="4206317"/>
            <a:ext cx="383636" cy="305084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椭圆 70"/>
          <p:cNvSpPr>
            <a:spLocks noChangeArrowheads="1"/>
          </p:cNvSpPr>
          <p:nvPr/>
        </p:nvSpPr>
        <p:spPr bwMode="auto">
          <a:xfrm>
            <a:off x="8208537" y="3047914"/>
            <a:ext cx="395911" cy="395910"/>
          </a:xfrm>
          <a:prstGeom prst="ellipse">
            <a:avLst/>
          </a:prstGeom>
          <a:solidFill>
            <a:srgbClr val="33B0CE">
              <a:alpha val="7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33" name="直接连接符 72"/>
          <p:cNvCxnSpPr>
            <a:cxnSpLocks noChangeShapeType="1"/>
            <a:stCxn id="123" idx="5"/>
            <a:endCxn id="132" idx="1"/>
          </p:cNvCxnSpPr>
          <p:nvPr/>
        </p:nvCxnSpPr>
        <p:spPr bwMode="auto">
          <a:xfrm>
            <a:off x="8007628" y="2891950"/>
            <a:ext cx="258889" cy="213944"/>
          </a:xfrm>
          <a:prstGeom prst="line">
            <a:avLst/>
          </a:prstGeom>
          <a:noFill/>
          <a:ln w="2857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椭圆 38"/>
          <p:cNvSpPr>
            <a:spLocks noChangeArrowheads="1"/>
          </p:cNvSpPr>
          <p:nvPr/>
        </p:nvSpPr>
        <p:spPr bwMode="auto">
          <a:xfrm>
            <a:off x="5368748" y="3171180"/>
            <a:ext cx="1155045" cy="1155045"/>
          </a:xfrm>
          <a:prstGeom prst="ellipse">
            <a:avLst/>
          </a:prstGeom>
          <a:solidFill>
            <a:srgbClr val="33B0CE">
              <a:alpha val="85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4" name="椭圆 38"/>
          <p:cNvSpPr>
            <a:spLocks noChangeArrowheads="1"/>
          </p:cNvSpPr>
          <p:nvPr/>
        </p:nvSpPr>
        <p:spPr bwMode="auto">
          <a:xfrm>
            <a:off x="3977232" y="2030482"/>
            <a:ext cx="1052362" cy="1052362"/>
          </a:xfrm>
          <a:prstGeom prst="ellipse">
            <a:avLst/>
          </a:prstGeom>
          <a:solidFill>
            <a:srgbClr val="33B0CE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5" name="椭圆 38"/>
          <p:cNvSpPr>
            <a:spLocks noChangeArrowheads="1"/>
          </p:cNvSpPr>
          <p:nvPr/>
        </p:nvSpPr>
        <p:spPr bwMode="auto">
          <a:xfrm>
            <a:off x="2987563" y="3240926"/>
            <a:ext cx="901866" cy="901866"/>
          </a:xfrm>
          <a:prstGeom prst="ellipse">
            <a:avLst/>
          </a:prstGeom>
          <a:solidFill>
            <a:srgbClr val="EB5FA8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6" name="文本框 37"/>
          <p:cNvSpPr>
            <a:spLocks noChangeArrowheads="1"/>
          </p:cNvSpPr>
          <p:nvPr/>
        </p:nvSpPr>
        <p:spPr bwMode="auto">
          <a:xfrm>
            <a:off x="4215513" y="2279664"/>
            <a:ext cx="575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AI</a:t>
            </a:r>
            <a:endParaRPr lang="zh-CN" altLang="en-US" sz="30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sp>
        <p:nvSpPr>
          <p:cNvPr id="147" name="文本框 37"/>
          <p:cNvSpPr>
            <a:spLocks noChangeArrowheads="1"/>
          </p:cNvSpPr>
          <p:nvPr/>
        </p:nvSpPr>
        <p:spPr bwMode="auto">
          <a:xfrm>
            <a:off x="5375441" y="3579837"/>
            <a:ext cx="11416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500" dirty="0" err="1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Coreldraw</a:t>
            </a:r>
            <a:endParaRPr lang="zh-CN" altLang="en-US" sz="15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sp>
        <p:nvSpPr>
          <p:cNvPr id="148" name="文本框 37"/>
          <p:cNvSpPr>
            <a:spLocks noChangeArrowheads="1"/>
          </p:cNvSpPr>
          <p:nvPr/>
        </p:nvSpPr>
        <p:spPr bwMode="auto">
          <a:xfrm>
            <a:off x="3158374" y="3530276"/>
            <a:ext cx="5918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微软雅黑" panose="020B0503020204020204" pitchFamily="34" charset="-122"/>
              </a:rPr>
              <a:t>PPT</a:t>
            </a:r>
            <a:endParaRPr lang="zh-CN" altLang="en-US" sz="15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微软雅黑" panose="020B0503020204020204" pitchFamily="34" charset="-122"/>
            </a:endParaRPr>
          </a:p>
        </p:txBody>
      </p:sp>
      <p:sp>
        <p:nvSpPr>
          <p:cNvPr id="149" name="文本框 36"/>
          <p:cNvSpPr>
            <a:spLocks noChangeArrowheads="1"/>
          </p:cNvSpPr>
          <p:nvPr/>
        </p:nvSpPr>
        <p:spPr bwMode="auto">
          <a:xfrm>
            <a:off x="6855680" y="3243519"/>
            <a:ext cx="1316720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0" name="文本框 36"/>
          <p:cNvSpPr>
            <a:spLocks noChangeArrowheads="1"/>
          </p:cNvSpPr>
          <p:nvPr/>
        </p:nvSpPr>
        <p:spPr bwMode="auto">
          <a:xfrm>
            <a:off x="5732003" y="4481385"/>
            <a:ext cx="1720317" cy="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1" name="文本框 36"/>
          <p:cNvSpPr>
            <a:spLocks noChangeArrowheads="1"/>
          </p:cNvSpPr>
          <p:nvPr/>
        </p:nvSpPr>
        <p:spPr bwMode="auto">
          <a:xfrm>
            <a:off x="5175196" y="1777380"/>
            <a:ext cx="1115612" cy="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2" name="文本框 36"/>
          <p:cNvSpPr>
            <a:spLocks noChangeArrowheads="1"/>
          </p:cNvSpPr>
          <p:nvPr/>
        </p:nvSpPr>
        <p:spPr bwMode="auto">
          <a:xfrm>
            <a:off x="2719526" y="4265361"/>
            <a:ext cx="1720317" cy="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76" name="Picture 6" descr="G:\PPT模板\2016\胜任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矩形 76"/>
          <p:cNvSpPr/>
          <p:nvPr/>
        </p:nvSpPr>
        <p:spPr>
          <a:xfrm>
            <a:off x="219796" y="264321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2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2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10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3" grpId="0" animBg="1"/>
          <p:bldP spid="142" grpId="0" animBg="1"/>
          <p:bldP spid="108" grpId="0" animBg="1"/>
          <p:bldP spid="113" grpId="0" animBg="1"/>
          <p:bldP spid="118" grpId="0" animBg="1"/>
          <p:bldP spid="122" grpId="0"/>
          <p:bldP spid="128" grpId="0" animBg="1"/>
          <p:bldP spid="130" grpId="0" animBg="1"/>
          <p:bldP spid="132" grpId="0" animBg="1"/>
          <p:bldP spid="143" grpId="0" animBg="1"/>
          <p:bldP spid="144" grpId="0" animBg="1"/>
          <p:bldP spid="145" grpId="0" animBg="1"/>
          <p:bldP spid="146" grpId="0"/>
          <p:bldP spid="147" grpId="0"/>
          <p:bldP spid="148" grpId="0"/>
          <p:bldP spid="149" grpId="0"/>
          <p:bldP spid="150" grpId="0"/>
          <p:bldP spid="151" grpId="0"/>
          <p:bldP spid="152" grpId="0"/>
          <p:bldP spid="72" grpId="0" animBg="1"/>
          <p:bldP spid="73" grpId="0"/>
          <p:bldP spid="77" grpId="0" animBg="1"/>
          <p:bldP spid="78" grpId="0"/>
          <p:bldP spid="7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2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25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25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2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3" dur="2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4" dur="2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10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3" grpId="0" animBg="1"/>
          <p:bldP spid="142" grpId="0" animBg="1"/>
          <p:bldP spid="108" grpId="0" animBg="1"/>
          <p:bldP spid="113" grpId="0" animBg="1"/>
          <p:bldP spid="118" grpId="0" animBg="1"/>
          <p:bldP spid="122" grpId="0"/>
          <p:bldP spid="128" grpId="0" animBg="1"/>
          <p:bldP spid="130" grpId="0" animBg="1"/>
          <p:bldP spid="132" grpId="0" animBg="1"/>
          <p:bldP spid="143" grpId="0" animBg="1"/>
          <p:bldP spid="144" grpId="0" animBg="1"/>
          <p:bldP spid="145" grpId="0" animBg="1"/>
          <p:bldP spid="146" grpId="0"/>
          <p:bldP spid="147" grpId="0"/>
          <p:bldP spid="148" grpId="0"/>
          <p:bldP spid="149" grpId="0"/>
          <p:bldP spid="150" grpId="0"/>
          <p:bldP spid="151" grpId="0"/>
          <p:bldP spid="152" grpId="0"/>
          <p:bldP spid="72" grpId="0" animBg="1"/>
          <p:bldP spid="73" grpId="0"/>
          <p:bldP spid="77" grpId="0" animBg="1"/>
          <p:bldP spid="78" grpId="0"/>
          <p:bldP spid="79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90"/>
          <p:cNvSpPr/>
          <p:nvPr/>
        </p:nvSpPr>
        <p:spPr>
          <a:xfrm>
            <a:off x="4082461" y="1649293"/>
            <a:ext cx="2649779" cy="2648367"/>
          </a:xfrm>
          <a:prstGeom prst="ellipse">
            <a:avLst/>
          </a:prstGeom>
          <a:noFill/>
          <a:ln w="101600">
            <a:solidFill>
              <a:srgbClr val="F8A058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5" name="Oval 91"/>
          <p:cNvSpPr/>
          <p:nvPr/>
        </p:nvSpPr>
        <p:spPr>
          <a:xfrm>
            <a:off x="4244894" y="1811726"/>
            <a:ext cx="2324913" cy="2323500"/>
          </a:xfrm>
          <a:prstGeom prst="ellipse">
            <a:avLst/>
          </a:prstGeom>
          <a:noFill/>
          <a:ln w="101600">
            <a:solidFill>
              <a:srgbClr val="F8A05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7" name="Oval 92"/>
          <p:cNvSpPr/>
          <p:nvPr/>
        </p:nvSpPr>
        <p:spPr>
          <a:xfrm>
            <a:off x="4407327" y="1972747"/>
            <a:ext cx="2000046" cy="2001458"/>
          </a:xfrm>
          <a:prstGeom prst="ellipse">
            <a:avLst/>
          </a:prstGeom>
          <a:noFill/>
          <a:ln w="1016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2" name="Oval 93"/>
          <p:cNvSpPr/>
          <p:nvPr/>
        </p:nvSpPr>
        <p:spPr>
          <a:xfrm>
            <a:off x="4569760" y="2135180"/>
            <a:ext cx="1675180" cy="1676593"/>
          </a:xfrm>
          <a:prstGeom prst="ellipse">
            <a:avLst/>
          </a:prstGeom>
          <a:noFill/>
          <a:ln w="101600" cap="rnd">
            <a:solidFill>
              <a:srgbClr val="F8A058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3" name="Arc 94"/>
          <p:cNvSpPr/>
          <p:nvPr/>
        </p:nvSpPr>
        <p:spPr>
          <a:xfrm>
            <a:off x="4082461" y="1649293"/>
            <a:ext cx="2649779" cy="2648367"/>
          </a:xfrm>
          <a:prstGeom prst="arc">
            <a:avLst>
              <a:gd name="adj1" fmla="val 16200000"/>
              <a:gd name="adj2" fmla="val 1714152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Arc 95"/>
          <p:cNvSpPr/>
          <p:nvPr/>
        </p:nvSpPr>
        <p:spPr>
          <a:xfrm>
            <a:off x="4244894" y="1811726"/>
            <a:ext cx="2324913" cy="2323500"/>
          </a:xfrm>
          <a:prstGeom prst="arc">
            <a:avLst>
              <a:gd name="adj1" fmla="val 12350273"/>
              <a:gd name="adj2" fmla="val 15240146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Arc 96"/>
          <p:cNvSpPr/>
          <p:nvPr/>
        </p:nvSpPr>
        <p:spPr>
          <a:xfrm>
            <a:off x="4407327" y="1972747"/>
            <a:ext cx="2000046" cy="2001458"/>
          </a:xfrm>
          <a:prstGeom prst="arc">
            <a:avLst>
              <a:gd name="adj1" fmla="val 3842578"/>
              <a:gd name="adj2" fmla="val 11001083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Arc 97"/>
          <p:cNvSpPr/>
          <p:nvPr/>
        </p:nvSpPr>
        <p:spPr>
          <a:xfrm>
            <a:off x="4569760" y="2135180"/>
            <a:ext cx="1675180" cy="1676593"/>
          </a:xfrm>
          <a:prstGeom prst="arc">
            <a:avLst>
              <a:gd name="adj1" fmla="val 19963852"/>
              <a:gd name="adj2" fmla="val 3179172"/>
            </a:avLst>
          </a:prstGeom>
          <a:noFill/>
          <a:ln w="10160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1" name="Straight Connector 100"/>
          <p:cNvCxnSpPr/>
          <p:nvPr/>
        </p:nvCxnSpPr>
        <p:spPr>
          <a:xfrm>
            <a:off x="6249888" y="1921396"/>
            <a:ext cx="4572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01"/>
          <p:cNvCxnSpPr/>
          <p:nvPr/>
        </p:nvCxnSpPr>
        <p:spPr>
          <a:xfrm>
            <a:off x="6008712" y="3721596"/>
            <a:ext cx="86754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04248" y="1737750"/>
            <a:ext cx="124745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Open Sans" panose="020B0606030504020204" pitchFamily="34" charset="0"/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Open Sans" panose="020B0606030504020204" pitchFamily="34" charset="0"/>
              </a:rPr>
              <a:t>界面设计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Open Sans" panose="020B06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87506" y="3577580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Open Sans" panose="020B0606030504020204" pitchFamily="34" charset="0"/>
              </a:rPr>
              <a:t>市场策划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Open Sans" panose="020B0606030504020204" pitchFamily="34" charset="0"/>
            </a:endParaRPr>
          </a:p>
        </p:txBody>
      </p:sp>
      <p:cxnSp>
        <p:nvCxnSpPr>
          <p:cNvPr id="95" name="Straight Connector 107"/>
          <p:cNvCxnSpPr/>
          <p:nvPr/>
        </p:nvCxnSpPr>
        <p:spPr>
          <a:xfrm>
            <a:off x="3683662" y="2193429"/>
            <a:ext cx="61990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523233" y="199340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Open Sans" panose="020B0606030504020204" pitchFamily="34" charset="0"/>
              </a:rPr>
              <a:t>平面设计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27170" y="3577580"/>
            <a:ext cx="914400" cy="327025"/>
            <a:chOff x="2412347" y="3068787"/>
            <a:chExt cx="914400" cy="327025"/>
          </a:xfrm>
        </p:grpSpPr>
        <p:cxnSp>
          <p:nvCxnSpPr>
            <p:cNvPr id="97" name="Straight Connector 110"/>
            <p:cNvCxnSpPr/>
            <p:nvPr/>
          </p:nvCxnSpPr>
          <p:spPr>
            <a:xfrm>
              <a:off x="2412347" y="3068787"/>
              <a:ext cx="9144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12"/>
            <p:cNvCxnSpPr/>
            <p:nvPr/>
          </p:nvCxnSpPr>
          <p:spPr>
            <a:xfrm>
              <a:off x="2412347" y="3068787"/>
              <a:ext cx="0" cy="32702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25563" y="4091930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Open Sans" panose="020B0606030504020204" pitchFamily="34" charset="0"/>
              </a:rPr>
              <a:t>前端开发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Open Sans" panose="020B0606030504020204" pitchFamily="34" charset="0"/>
            </a:endParaRPr>
          </a:p>
        </p:txBody>
      </p:sp>
      <p:sp>
        <p:nvSpPr>
          <p:cNvPr id="101" name="文本框 36"/>
          <p:cNvSpPr>
            <a:spLocks noChangeArrowheads="1"/>
          </p:cNvSpPr>
          <p:nvPr/>
        </p:nvSpPr>
        <p:spPr bwMode="auto">
          <a:xfrm>
            <a:off x="6821179" y="2163399"/>
            <a:ext cx="1917809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2" name="文本框 36"/>
          <p:cNvSpPr>
            <a:spLocks noChangeArrowheads="1"/>
          </p:cNvSpPr>
          <p:nvPr/>
        </p:nvSpPr>
        <p:spPr bwMode="auto">
          <a:xfrm>
            <a:off x="6974671" y="3946912"/>
            <a:ext cx="1917809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3" name="文本框 36"/>
          <p:cNvSpPr>
            <a:spLocks noChangeArrowheads="1"/>
          </p:cNvSpPr>
          <p:nvPr/>
        </p:nvSpPr>
        <p:spPr bwMode="auto">
          <a:xfrm>
            <a:off x="3014231" y="4454292"/>
            <a:ext cx="1917809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4" name="文本框 36"/>
          <p:cNvSpPr>
            <a:spLocks noChangeArrowheads="1"/>
          </p:cNvSpPr>
          <p:nvPr/>
        </p:nvSpPr>
        <p:spPr bwMode="auto">
          <a:xfrm>
            <a:off x="2420640" y="2296942"/>
            <a:ext cx="1503288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81" name="Picture 6" descr="G:\PPT模板\2016\胜任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矩形 81"/>
          <p:cNvSpPr/>
          <p:nvPr/>
        </p:nvSpPr>
        <p:spPr>
          <a:xfrm>
            <a:off x="219796" y="264321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专业技能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5" grpId="0" animBg="1"/>
      <p:bldP spid="57" grpId="0" animBg="1"/>
      <p:bldP spid="72" grpId="0" animBg="1"/>
      <p:bldP spid="73" grpId="0" animBg="1"/>
      <p:bldP spid="74" grpId="0" animBg="1"/>
      <p:bldP spid="75" grpId="0" animBg="1"/>
      <p:bldP spid="83" grpId="0" animBg="1"/>
      <p:bldP spid="93" grpId="0"/>
      <p:bldP spid="94" grpId="0"/>
      <p:bldP spid="96" grpId="0"/>
      <p:bldP spid="100" grpId="0"/>
      <p:bldP spid="101" grpId="0"/>
      <p:bldP spid="102" grpId="0"/>
      <p:bldP spid="103" grpId="0"/>
      <p:bldP spid="104" grpId="0"/>
      <p:bldP spid="84" grpId="0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42"/>
          <p:cNvSpPr>
            <a:spLocks noChangeArrowheads="1"/>
          </p:cNvSpPr>
          <p:nvPr/>
        </p:nvSpPr>
        <p:spPr bwMode="auto">
          <a:xfrm>
            <a:off x="8065215" y="3433589"/>
            <a:ext cx="611241" cy="1584151"/>
          </a:xfrm>
          <a:prstGeom prst="rect">
            <a:avLst/>
          </a:prstGeom>
          <a:solidFill>
            <a:srgbClr val="EB5FA8">
              <a:alpha val="9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37"/>
          <p:cNvSpPr>
            <a:spLocks noChangeArrowheads="1"/>
          </p:cNvSpPr>
          <p:nvPr/>
        </p:nvSpPr>
        <p:spPr bwMode="auto">
          <a:xfrm>
            <a:off x="4845278" y="3433589"/>
            <a:ext cx="3091254" cy="1584151"/>
          </a:xfrm>
          <a:prstGeom prst="rect">
            <a:avLst/>
          </a:prstGeom>
          <a:solidFill>
            <a:srgbClr val="33B0CE">
              <a:alpha val="5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46"/>
          <p:cNvSpPr>
            <a:spLocks noChangeAspect="1" noChangeArrowheads="1"/>
          </p:cNvSpPr>
          <p:nvPr/>
        </p:nvSpPr>
        <p:spPr bwMode="auto">
          <a:xfrm>
            <a:off x="2472105" y="3433589"/>
            <a:ext cx="2244489" cy="1584151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47"/>
          <p:cNvSpPr>
            <a:spLocks noChangeAspect="1" noChangeArrowheads="1"/>
          </p:cNvSpPr>
          <p:nvPr/>
        </p:nvSpPr>
        <p:spPr bwMode="auto">
          <a:xfrm>
            <a:off x="4079122" y="1634952"/>
            <a:ext cx="2243088" cy="1582667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2472105" y="1633364"/>
            <a:ext cx="1497260" cy="1584151"/>
          </a:xfrm>
          <a:prstGeom prst="rect">
            <a:avLst/>
          </a:prstGeom>
          <a:solidFill>
            <a:srgbClr val="EB5FA8"/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矩形 59"/>
          <p:cNvSpPr>
            <a:spLocks noChangeAspect="1" noChangeArrowheads="1"/>
          </p:cNvSpPr>
          <p:nvPr/>
        </p:nvSpPr>
        <p:spPr bwMode="auto">
          <a:xfrm>
            <a:off x="6431967" y="1633364"/>
            <a:ext cx="2244489" cy="158415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36"/>
          <p:cNvSpPr>
            <a:spLocks noChangeArrowheads="1"/>
          </p:cNvSpPr>
          <p:nvPr/>
        </p:nvSpPr>
        <p:spPr bwMode="auto">
          <a:xfrm>
            <a:off x="2611809" y="2128239"/>
            <a:ext cx="1141532" cy="5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项目说明文字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项目说明文字</a:t>
            </a:r>
            <a:endParaRPr lang="zh-CN" altLang="en-US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0" name="文本框 36"/>
          <p:cNvSpPr>
            <a:spLocks noChangeArrowheads="1"/>
          </p:cNvSpPr>
          <p:nvPr/>
        </p:nvSpPr>
        <p:spPr bwMode="auto">
          <a:xfrm>
            <a:off x="2616121" y="1777380"/>
            <a:ext cx="1003800" cy="44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1" name="文本框 36"/>
          <p:cNvSpPr>
            <a:spLocks noChangeArrowheads="1"/>
          </p:cNvSpPr>
          <p:nvPr/>
        </p:nvSpPr>
        <p:spPr bwMode="auto">
          <a:xfrm>
            <a:off x="4956036" y="3919349"/>
            <a:ext cx="2901761" cy="5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项目说明文字项目说明文字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项目说明文字项目说明文字</a:t>
            </a:r>
            <a:endParaRPr lang="zh-CN" altLang="en-US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2" name="文本框 36"/>
          <p:cNvSpPr>
            <a:spLocks noChangeArrowheads="1"/>
          </p:cNvSpPr>
          <p:nvPr/>
        </p:nvSpPr>
        <p:spPr bwMode="auto">
          <a:xfrm>
            <a:off x="4960349" y="3568490"/>
            <a:ext cx="1003800" cy="44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5" name="Picture 6" descr="G:\PPT模板\2016\胜任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矩形 35"/>
          <p:cNvSpPr/>
          <p:nvPr/>
        </p:nvSpPr>
        <p:spPr>
          <a:xfrm>
            <a:off x="224198" y="319370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23" grpId="0" animBg="1"/>
          <p:bldP spid="25" grpId="0" animBg="1"/>
          <p:bldP spid="32" grpId="0" animBg="1"/>
          <p:bldP spid="33" grpId="0" animBg="1"/>
          <p:bldP spid="41" grpId="0" animBg="1"/>
          <p:bldP spid="45" grpId="0" animBg="1"/>
          <p:bldP spid="49" grpId="0"/>
          <p:bldP spid="50" grpId="0"/>
          <p:bldP spid="51" grpId="0"/>
          <p:bldP spid="52" grpId="0"/>
          <p:bldP spid="34" grpId="0"/>
          <p:bldP spid="36" grpId="0" animBg="1"/>
          <p:bldP spid="59" grpId="0"/>
          <p:bldP spid="6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23" grpId="0" animBg="1"/>
          <p:bldP spid="25" grpId="0" animBg="1"/>
          <p:bldP spid="32" grpId="0" animBg="1"/>
          <p:bldP spid="33" grpId="0" animBg="1"/>
          <p:bldP spid="41" grpId="0" animBg="1"/>
          <p:bldP spid="45" grpId="0" animBg="1"/>
          <p:bldP spid="49" grpId="0"/>
          <p:bldP spid="50" grpId="0"/>
          <p:bldP spid="51" grpId="0"/>
          <p:bldP spid="52" grpId="0"/>
          <p:bldP spid="34" grpId="0"/>
          <p:bldP spid="36" grpId="0" animBg="1"/>
          <p:bldP spid="59" grpId="0"/>
          <p:bldP spid="60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6"/>
          <p:cNvSpPr>
            <a:spLocks noChangeAspect="1" noChangeArrowheads="1"/>
          </p:cNvSpPr>
          <p:nvPr/>
        </p:nvSpPr>
        <p:spPr bwMode="auto">
          <a:xfrm>
            <a:off x="2483768" y="1705372"/>
            <a:ext cx="2093406" cy="1382236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矩形 29"/>
          <p:cNvSpPr>
            <a:spLocks noChangeAspect="1" noChangeArrowheads="1"/>
          </p:cNvSpPr>
          <p:nvPr/>
        </p:nvSpPr>
        <p:spPr bwMode="auto">
          <a:xfrm>
            <a:off x="2483768" y="3445910"/>
            <a:ext cx="2093406" cy="1382236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矩形 33"/>
          <p:cNvSpPr>
            <a:spLocks noChangeAspect="1" noChangeArrowheads="1"/>
          </p:cNvSpPr>
          <p:nvPr/>
        </p:nvSpPr>
        <p:spPr bwMode="auto">
          <a:xfrm>
            <a:off x="4610256" y="1705372"/>
            <a:ext cx="2093406" cy="1382236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矩形 37"/>
          <p:cNvSpPr>
            <a:spLocks noChangeAspect="1" noChangeArrowheads="1"/>
          </p:cNvSpPr>
          <p:nvPr/>
        </p:nvSpPr>
        <p:spPr bwMode="auto">
          <a:xfrm>
            <a:off x="4610256" y="3445910"/>
            <a:ext cx="2093406" cy="1382236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矩形 41"/>
          <p:cNvSpPr>
            <a:spLocks noChangeAspect="1" noChangeArrowheads="1"/>
          </p:cNvSpPr>
          <p:nvPr/>
        </p:nvSpPr>
        <p:spPr bwMode="auto">
          <a:xfrm>
            <a:off x="6727066" y="1705372"/>
            <a:ext cx="2093406" cy="1382236"/>
          </a:xfrm>
          <a:prstGeom prst="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矩形 45"/>
          <p:cNvSpPr>
            <a:spLocks noChangeAspect="1" noChangeArrowheads="1"/>
          </p:cNvSpPr>
          <p:nvPr/>
        </p:nvSpPr>
        <p:spPr bwMode="auto">
          <a:xfrm>
            <a:off x="6727066" y="3445909"/>
            <a:ext cx="2093406" cy="1382237"/>
          </a:xfrm>
          <a:prstGeom prst="rect">
            <a:avLst/>
          </a:prstGeom>
          <a:blipFill dpi="0" rotWithShape="1">
            <a:blip r:embed="rId6" cstate="screen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25"/>
          <p:cNvSpPr>
            <a:spLocks noChangeArrowheads="1"/>
          </p:cNvSpPr>
          <p:nvPr/>
        </p:nvSpPr>
        <p:spPr bwMode="auto">
          <a:xfrm>
            <a:off x="2483769" y="2827741"/>
            <a:ext cx="2093405" cy="259867"/>
          </a:xfrm>
          <a:prstGeom prst="rect">
            <a:avLst/>
          </a:prstGeom>
          <a:solidFill>
            <a:srgbClr val="EB5FA8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30"/>
          <p:cNvSpPr>
            <a:spLocks noChangeArrowheads="1"/>
          </p:cNvSpPr>
          <p:nvPr/>
        </p:nvSpPr>
        <p:spPr bwMode="auto">
          <a:xfrm>
            <a:off x="2483769" y="4568279"/>
            <a:ext cx="2093405" cy="259867"/>
          </a:xfrm>
          <a:prstGeom prst="rect">
            <a:avLst/>
          </a:prstGeom>
          <a:solidFill>
            <a:srgbClr val="33B0CE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矩形 34"/>
          <p:cNvSpPr>
            <a:spLocks noChangeArrowheads="1"/>
          </p:cNvSpPr>
          <p:nvPr/>
        </p:nvSpPr>
        <p:spPr bwMode="auto">
          <a:xfrm>
            <a:off x="4610257" y="2827741"/>
            <a:ext cx="2093405" cy="259867"/>
          </a:xfrm>
          <a:prstGeom prst="rect">
            <a:avLst/>
          </a:prstGeom>
          <a:solidFill>
            <a:srgbClr val="EB5FA8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 38"/>
          <p:cNvSpPr>
            <a:spLocks noChangeArrowheads="1"/>
          </p:cNvSpPr>
          <p:nvPr/>
        </p:nvSpPr>
        <p:spPr bwMode="auto">
          <a:xfrm>
            <a:off x="4610257" y="4568279"/>
            <a:ext cx="2093405" cy="259867"/>
          </a:xfrm>
          <a:prstGeom prst="rect">
            <a:avLst/>
          </a:prstGeom>
          <a:solidFill>
            <a:srgbClr val="33B0CE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矩形 42"/>
          <p:cNvSpPr>
            <a:spLocks noChangeArrowheads="1"/>
          </p:cNvSpPr>
          <p:nvPr/>
        </p:nvSpPr>
        <p:spPr bwMode="auto">
          <a:xfrm>
            <a:off x="6727067" y="2827741"/>
            <a:ext cx="2093405" cy="259867"/>
          </a:xfrm>
          <a:prstGeom prst="rect">
            <a:avLst/>
          </a:prstGeom>
          <a:solidFill>
            <a:srgbClr val="EB5FA8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矩形 46"/>
          <p:cNvSpPr>
            <a:spLocks noChangeArrowheads="1"/>
          </p:cNvSpPr>
          <p:nvPr/>
        </p:nvSpPr>
        <p:spPr bwMode="auto">
          <a:xfrm>
            <a:off x="6727067" y="4568279"/>
            <a:ext cx="2093405" cy="259867"/>
          </a:xfrm>
          <a:prstGeom prst="rect">
            <a:avLst/>
          </a:prstGeom>
          <a:solidFill>
            <a:srgbClr val="33B0CE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36"/>
          <p:cNvSpPr>
            <a:spLocks noChangeArrowheads="1"/>
          </p:cNvSpPr>
          <p:nvPr/>
        </p:nvSpPr>
        <p:spPr bwMode="auto">
          <a:xfrm>
            <a:off x="3103474" y="2797838"/>
            <a:ext cx="973105" cy="26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8" name="文本框 36"/>
          <p:cNvSpPr>
            <a:spLocks noChangeArrowheads="1"/>
          </p:cNvSpPr>
          <p:nvPr/>
        </p:nvSpPr>
        <p:spPr bwMode="auto">
          <a:xfrm>
            <a:off x="5150984" y="2797838"/>
            <a:ext cx="973105" cy="26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" name="文本框 36"/>
          <p:cNvSpPr>
            <a:spLocks noChangeArrowheads="1"/>
          </p:cNvSpPr>
          <p:nvPr/>
        </p:nvSpPr>
        <p:spPr bwMode="auto">
          <a:xfrm>
            <a:off x="7269548" y="2797838"/>
            <a:ext cx="973105" cy="26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5" name="文本框 36"/>
          <p:cNvSpPr>
            <a:spLocks noChangeArrowheads="1"/>
          </p:cNvSpPr>
          <p:nvPr/>
        </p:nvSpPr>
        <p:spPr bwMode="auto">
          <a:xfrm>
            <a:off x="3103474" y="4544235"/>
            <a:ext cx="973105" cy="26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6" name="文本框 36"/>
          <p:cNvSpPr>
            <a:spLocks noChangeArrowheads="1"/>
          </p:cNvSpPr>
          <p:nvPr/>
        </p:nvSpPr>
        <p:spPr bwMode="auto">
          <a:xfrm>
            <a:off x="5150984" y="4544235"/>
            <a:ext cx="973105" cy="26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7" name="文本框 36"/>
          <p:cNvSpPr>
            <a:spLocks noChangeArrowheads="1"/>
          </p:cNvSpPr>
          <p:nvPr/>
        </p:nvSpPr>
        <p:spPr bwMode="auto">
          <a:xfrm>
            <a:off x="7269548" y="4544235"/>
            <a:ext cx="973105" cy="26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9" name="矩形 3"/>
          <p:cNvSpPr>
            <a:spLocks noChangeArrowheads="1"/>
          </p:cNvSpPr>
          <p:nvPr/>
        </p:nvSpPr>
        <p:spPr bwMode="auto">
          <a:xfrm>
            <a:off x="3610471" y="905148"/>
            <a:ext cx="1723531" cy="55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Arial" panose="020B0604020202020204" pitchFamily="34" charset="0"/>
              </a:rPr>
              <a:t>作品展示</a:t>
            </a:r>
            <a:endParaRPr lang="zh-CN" altLang="en-US" sz="30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80" name="Picture 6" descr="G:\PPT模板\2016\胜任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矩形 82"/>
          <p:cNvSpPr/>
          <p:nvPr/>
        </p:nvSpPr>
        <p:spPr>
          <a:xfrm>
            <a:off x="224198" y="319370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5" grpId="0" animBg="1"/>
      <p:bldP spid="52" grpId="0" animBg="1"/>
      <p:bldP spid="59" grpId="0" animBg="1"/>
      <p:bldP spid="63" grpId="0" animBg="1"/>
      <p:bldP spid="38" grpId="0" animBg="1"/>
      <p:bldP spid="42" grpId="0" animBg="1"/>
      <p:bldP spid="49" grpId="0" animBg="1"/>
      <p:bldP spid="53" grpId="0" animBg="1"/>
      <p:bldP spid="60" grpId="0" animBg="1"/>
      <p:bldP spid="64" grpId="0" animBg="1"/>
      <p:bldP spid="67" grpId="0"/>
      <p:bldP spid="68" grpId="0"/>
      <p:bldP spid="71" grpId="0"/>
      <p:bldP spid="75" grpId="0"/>
      <p:bldP spid="76" grpId="0"/>
      <p:bldP spid="77" grpId="0"/>
      <p:bldP spid="39" grpId="0" bldLvl="0" autoUpdateAnimBg="0"/>
      <p:bldP spid="85" grpId="0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52"/>
          <p:cNvSpPr>
            <a:spLocks noChangeArrowheads="1"/>
          </p:cNvSpPr>
          <p:nvPr/>
        </p:nvSpPr>
        <p:spPr bwMode="auto">
          <a:xfrm>
            <a:off x="6722868" y="3361556"/>
            <a:ext cx="2093539" cy="1518721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矩形 53"/>
          <p:cNvSpPr>
            <a:spLocks noChangeArrowheads="1"/>
          </p:cNvSpPr>
          <p:nvPr/>
        </p:nvSpPr>
        <p:spPr bwMode="auto">
          <a:xfrm>
            <a:off x="4621742" y="1790970"/>
            <a:ext cx="2081729" cy="1532622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矩形 54"/>
          <p:cNvSpPr>
            <a:spLocks noChangeArrowheads="1"/>
          </p:cNvSpPr>
          <p:nvPr/>
        </p:nvSpPr>
        <p:spPr bwMode="auto">
          <a:xfrm>
            <a:off x="2483768" y="3361556"/>
            <a:ext cx="2096207" cy="1518721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 w="19050" cap="flat" cmpd="sng">
            <a:solidFill>
              <a:schemeClr val="bg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2483768" y="1790970"/>
            <a:ext cx="2096207" cy="1532622"/>
          </a:xfrm>
          <a:prstGeom prst="rect">
            <a:avLst/>
          </a:prstGeom>
          <a:solidFill>
            <a:srgbClr val="EB5FA8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6721555" y="1790970"/>
            <a:ext cx="2096207" cy="1532622"/>
          </a:xfrm>
          <a:prstGeom prst="rect">
            <a:avLst/>
          </a:prstGeom>
          <a:solidFill>
            <a:srgbClr val="EB5FA8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4607264" y="3362986"/>
            <a:ext cx="2096207" cy="1532622"/>
          </a:xfrm>
          <a:prstGeom prst="rect">
            <a:avLst/>
          </a:prstGeom>
          <a:solidFill>
            <a:srgbClr val="33B0CE">
              <a:alpha val="5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860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文本框 36"/>
          <p:cNvSpPr>
            <a:spLocks noChangeArrowheads="1"/>
          </p:cNvSpPr>
          <p:nvPr/>
        </p:nvSpPr>
        <p:spPr bwMode="auto">
          <a:xfrm>
            <a:off x="4621742" y="3898842"/>
            <a:ext cx="2048216" cy="5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</a:t>
            </a:r>
            <a:endParaRPr lang="en-US" altLang="zh-CN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</a:t>
            </a: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0" name="文本框 36"/>
          <p:cNvSpPr>
            <a:spLocks noChangeArrowheads="1"/>
          </p:cNvSpPr>
          <p:nvPr/>
        </p:nvSpPr>
        <p:spPr bwMode="auto">
          <a:xfrm>
            <a:off x="4608471" y="3534712"/>
            <a:ext cx="1187665" cy="40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4" name="文本框 36"/>
          <p:cNvSpPr>
            <a:spLocks noChangeArrowheads="1"/>
          </p:cNvSpPr>
          <p:nvPr/>
        </p:nvSpPr>
        <p:spPr bwMode="auto">
          <a:xfrm>
            <a:off x="2483768" y="2469254"/>
            <a:ext cx="2098801" cy="5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</a:t>
            </a:r>
            <a:endParaRPr lang="en-US" altLang="zh-CN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</a:t>
            </a: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5" name="文本框 36"/>
          <p:cNvSpPr>
            <a:spLocks noChangeArrowheads="1"/>
          </p:cNvSpPr>
          <p:nvPr/>
        </p:nvSpPr>
        <p:spPr bwMode="auto">
          <a:xfrm>
            <a:off x="2521082" y="2105124"/>
            <a:ext cx="1186822" cy="40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6" name="文本框 36"/>
          <p:cNvSpPr>
            <a:spLocks noChangeArrowheads="1"/>
          </p:cNvSpPr>
          <p:nvPr/>
        </p:nvSpPr>
        <p:spPr bwMode="auto">
          <a:xfrm>
            <a:off x="6721555" y="2469254"/>
            <a:ext cx="2098917" cy="53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</a:t>
            </a:r>
            <a:endParaRPr lang="en-US" altLang="zh-CN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</a:t>
            </a: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7" name="文本框 36"/>
          <p:cNvSpPr>
            <a:spLocks noChangeArrowheads="1"/>
          </p:cNvSpPr>
          <p:nvPr/>
        </p:nvSpPr>
        <p:spPr bwMode="auto">
          <a:xfrm>
            <a:off x="6758985" y="2105124"/>
            <a:ext cx="1197391" cy="40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5634405" y="3427584"/>
            <a:ext cx="161731" cy="139424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3474165" y="3076526"/>
            <a:ext cx="161731" cy="139424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7722637" y="3076526"/>
            <a:ext cx="161731" cy="139424"/>
          </a:xfrm>
          <a:prstGeom prst="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76" name="TextBox 75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77" name="Picture 6" descr="G:\PPT模板\2016\胜任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矩形 77"/>
          <p:cNvSpPr/>
          <p:nvPr/>
        </p:nvSpPr>
        <p:spPr>
          <a:xfrm>
            <a:off x="224198" y="319370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1" grpId="0" animBg="1"/>
      <p:bldP spid="42" grpId="0" animBg="1"/>
      <p:bldP spid="44" grpId="0" animBg="1"/>
      <p:bldP spid="58" grpId="0" animBg="1"/>
      <p:bldP spid="49" grpId="0"/>
      <p:bldP spid="50" grpId="0"/>
      <p:bldP spid="64" grpId="0"/>
      <p:bldP spid="65" grpId="0"/>
      <p:bldP spid="66" grpId="0"/>
      <p:bldP spid="67" grpId="0"/>
      <p:bldP spid="3" grpId="0" animBg="1"/>
      <p:bldP spid="68" grpId="0" animBg="1"/>
      <p:bldP spid="69" grpId="0" animBg="1"/>
      <p:bldP spid="79" grpId="0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3"/>
          <p:cNvGrpSpPr/>
          <p:nvPr/>
        </p:nvGrpSpPr>
        <p:grpSpPr bwMode="auto">
          <a:xfrm>
            <a:off x="4572000" y="2065412"/>
            <a:ext cx="2106992" cy="1271004"/>
            <a:chOff x="0" y="0"/>
            <a:chExt cx="3536515" cy="2133600"/>
          </a:xfrm>
        </p:grpSpPr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519687" y="255892"/>
              <a:ext cx="2450592" cy="1529999"/>
            </a:xfrm>
            <a:prstGeom prst="rect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2" name="组合 2"/>
          <p:cNvGrpSpPr/>
          <p:nvPr/>
        </p:nvGrpSpPr>
        <p:grpSpPr bwMode="auto">
          <a:xfrm>
            <a:off x="2465008" y="2065412"/>
            <a:ext cx="2106992" cy="1271004"/>
            <a:chOff x="0" y="0"/>
            <a:chExt cx="3536515" cy="2133600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0" y="0"/>
              <a:ext cx="3536515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524581" y="255892"/>
              <a:ext cx="2450592" cy="1530000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42418" y="2065412"/>
            <a:ext cx="2106046" cy="1271004"/>
            <a:chOff x="5724128" y="1777380"/>
            <a:chExt cx="2720579" cy="1641876"/>
          </a:xfrm>
        </p:grpSpPr>
        <p:pic>
          <p:nvPicPr>
            <p:cNvPr id="83" name="Picture 5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5724128" y="1777380"/>
              <a:ext cx="2720579" cy="1641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4"/>
            <p:cNvSpPr>
              <a:spLocks noChangeArrowheads="1"/>
            </p:cNvSpPr>
            <p:nvPr/>
          </p:nvSpPr>
          <p:spPr bwMode="auto">
            <a:xfrm>
              <a:off x="6146583" y="1975041"/>
              <a:ext cx="1809066" cy="1176642"/>
            </a:xfrm>
            <a:prstGeom prst="rect">
              <a:avLst/>
            </a:prstGeom>
            <a:blipFill dpi="0" rotWithShape="1">
              <a:blip r:embed="rId4" cstate="screen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3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09" name="Rectangle 11"/>
          <p:cNvSpPr>
            <a:spLocks noChangeArrowheads="1"/>
          </p:cNvSpPr>
          <p:nvPr/>
        </p:nvSpPr>
        <p:spPr bwMode="auto">
          <a:xfrm>
            <a:off x="-11113" y="3561233"/>
            <a:ext cx="9156725" cy="682625"/>
          </a:xfrm>
          <a:prstGeom prst="rect">
            <a:avLst/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32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6" name="文本框 36"/>
          <p:cNvSpPr>
            <a:spLocks noChangeArrowheads="1"/>
          </p:cNvSpPr>
          <p:nvPr/>
        </p:nvSpPr>
        <p:spPr bwMode="auto">
          <a:xfrm>
            <a:off x="4725396" y="4070805"/>
            <a:ext cx="1800200" cy="5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项目说明文字项目说明文字项目说明文字项目说明文字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7" name="文本框 36"/>
          <p:cNvSpPr>
            <a:spLocks noChangeArrowheads="1"/>
          </p:cNvSpPr>
          <p:nvPr/>
        </p:nvSpPr>
        <p:spPr bwMode="auto">
          <a:xfrm>
            <a:off x="5123596" y="3638757"/>
            <a:ext cx="1003800" cy="44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18" name="文本框 36"/>
          <p:cNvSpPr>
            <a:spLocks noChangeArrowheads="1"/>
          </p:cNvSpPr>
          <p:nvPr/>
        </p:nvSpPr>
        <p:spPr bwMode="auto">
          <a:xfrm>
            <a:off x="2539465" y="4070805"/>
            <a:ext cx="1958079" cy="5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项目说明文字项目说明文字项目说明文字项目说明文字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9" name="文本框 36"/>
          <p:cNvSpPr>
            <a:spLocks noChangeArrowheads="1"/>
          </p:cNvSpPr>
          <p:nvPr/>
        </p:nvSpPr>
        <p:spPr bwMode="auto">
          <a:xfrm>
            <a:off x="3016604" y="3638757"/>
            <a:ext cx="1003800" cy="44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120" name="文本框 36"/>
          <p:cNvSpPr>
            <a:spLocks noChangeArrowheads="1"/>
          </p:cNvSpPr>
          <p:nvPr/>
        </p:nvSpPr>
        <p:spPr bwMode="auto">
          <a:xfrm>
            <a:off x="6860703" y="4070805"/>
            <a:ext cx="1669477" cy="5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项目说明文字项目说明文字项目说明文字项目说明文字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21" name="文本框 36"/>
          <p:cNvSpPr>
            <a:spLocks noChangeArrowheads="1"/>
          </p:cNvSpPr>
          <p:nvPr/>
        </p:nvSpPr>
        <p:spPr bwMode="auto">
          <a:xfrm>
            <a:off x="7193541" y="3638757"/>
            <a:ext cx="1003800" cy="44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_GBK" pitchFamily="2" charset="-122"/>
                <a:ea typeface="方正兰亭黑_GBK" pitchFamily="2" charset="-122"/>
              </a:rPr>
              <a:t>项目名称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prstClr val="white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65" name="Picture 6" descr="G:\PPT模板\2016\胜任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矩形 65"/>
          <p:cNvSpPr/>
          <p:nvPr/>
        </p:nvSpPr>
        <p:spPr>
          <a:xfrm>
            <a:off x="224198" y="319370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ldLvl="0" animBg="1" autoUpdateAnimBg="0"/>
      <p:bldP spid="116" grpId="0"/>
      <p:bldP spid="117" grpId="0" bldLvl="0" autoUpdateAnimBg="0"/>
      <p:bldP spid="118" grpId="0"/>
      <p:bldP spid="119" grpId="0" bldLvl="0" autoUpdateAnimBg="0"/>
      <p:bldP spid="120" grpId="0"/>
      <p:bldP spid="121" grpId="0" bldLvl="0" autoUpdateAnimBg="0"/>
      <p:bldP spid="67" grpId="0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任意多边形 54"/>
          <p:cNvSpPr>
            <a:spLocks noChangeArrowheads="1"/>
          </p:cNvSpPr>
          <p:nvPr/>
        </p:nvSpPr>
        <p:spPr bwMode="auto">
          <a:xfrm>
            <a:off x="1870596" y="3933259"/>
            <a:ext cx="7741964" cy="194670"/>
          </a:xfrm>
          <a:custGeom>
            <a:avLst/>
            <a:gdLst>
              <a:gd name="T0" fmla="*/ 11236124 w 11238806"/>
              <a:gd name="T1" fmla="*/ 0 h 282633"/>
              <a:gd name="T2" fmla="*/ 8996788 w 11238806"/>
              <a:gd name="T3" fmla="*/ 282459 h 282633"/>
              <a:gd name="T4" fmla="*/ 9033775 w 11238806"/>
              <a:gd name="T5" fmla="*/ 141229 h 282633"/>
              <a:gd name="T6" fmla="*/ 8996789 w 11238806"/>
              <a:gd name="T7" fmla="*/ 0 h 282633"/>
              <a:gd name="T8" fmla="*/ 8775756 w 11238806"/>
              <a:gd name="T9" fmla="*/ 0 h 282633"/>
              <a:gd name="T10" fmla="*/ 8884182 w 11238806"/>
              <a:gd name="T11" fmla="*/ 141229 h 282633"/>
              <a:gd name="T12" fmla="*/ 8775751 w 11238806"/>
              <a:gd name="T13" fmla="*/ 282459 h 282633"/>
              <a:gd name="T14" fmla="*/ 8676362 w 11238806"/>
              <a:gd name="T15" fmla="*/ 279016 h 282633"/>
              <a:gd name="T16" fmla="*/ 8676362 w 11238806"/>
              <a:gd name="T17" fmla="*/ 3443 h 282633"/>
              <a:gd name="T18" fmla="*/ 6783361 w 11238806"/>
              <a:gd name="T19" fmla="*/ 0 h 282633"/>
              <a:gd name="T20" fmla="*/ 8458914 w 11238806"/>
              <a:gd name="T21" fmla="*/ 24816 h 282633"/>
              <a:gd name="T22" fmla="*/ 8458914 w 11238806"/>
              <a:gd name="T23" fmla="*/ 257642 h 282633"/>
              <a:gd name="T24" fmla="*/ 6783361 w 11238806"/>
              <a:gd name="T25" fmla="*/ 282459 h 282633"/>
              <a:gd name="T26" fmla="*/ 6820347 w 11238806"/>
              <a:gd name="T27" fmla="*/ 141229 h 282633"/>
              <a:gd name="T28" fmla="*/ 6783361 w 11238806"/>
              <a:gd name="T29" fmla="*/ 0 h 282633"/>
              <a:gd name="T30" fmla="*/ 6562328 w 11238806"/>
              <a:gd name="T31" fmla="*/ 0 h 282633"/>
              <a:gd name="T32" fmla="*/ 6670754 w 11238806"/>
              <a:gd name="T33" fmla="*/ 141229 h 282633"/>
              <a:gd name="T34" fmla="*/ 6562323 w 11238806"/>
              <a:gd name="T35" fmla="*/ 282459 h 282633"/>
              <a:gd name="T36" fmla="*/ 6462934 w 11238806"/>
              <a:gd name="T37" fmla="*/ 279016 h 282633"/>
              <a:gd name="T38" fmla="*/ 6462934 w 11238806"/>
              <a:gd name="T39" fmla="*/ 3443 h 282633"/>
              <a:gd name="T40" fmla="*/ 4569933 w 11238806"/>
              <a:gd name="T41" fmla="*/ 0 h 282633"/>
              <a:gd name="T42" fmla="*/ 6245486 w 11238806"/>
              <a:gd name="T43" fmla="*/ 24816 h 282633"/>
              <a:gd name="T44" fmla="*/ 6245486 w 11238806"/>
              <a:gd name="T45" fmla="*/ 257642 h 282633"/>
              <a:gd name="T46" fmla="*/ 4569933 w 11238806"/>
              <a:gd name="T47" fmla="*/ 282459 h 282633"/>
              <a:gd name="T48" fmla="*/ 4606920 w 11238806"/>
              <a:gd name="T49" fmla="*/ 141229 h 282633"/>
              <a:gd name="T50" fmla="*/ 4569933 w 11238806"/>
              <a:gd name="T51" fmla="*/ 0 h 282633"/>
              <a:gd name="T52" fmla="*/ 4348900 w 11238806"/>
              <a:gd name="T53" fmla="*/ 0 h 282633"/>
              <a:gd name="T54" fmla="*/ 4457326 w 11238806"/>
              <a:gd name="T55" fmla="*/ 141229 h 282633"/>
              <a:gd name="T56" fmla="*/ 4348895 w 11238806"/>
              <a:gd name="T57" fmla="*/ 282459 h 282633"/>
              <a:gd name="T58" fmla="*/ 4249506 w 11238806"/>
              <a:gd name="T59" fmla="*/ 279016 h 282633"/>
              <a:gd name="T60" fmla="*/ 4249506 w 11238806"/>
              <a:gd name="T61" fmla="*/ 3443 h 282633"/>
              <a:gd name="T62" fmla="*/ 2356509 w 11238806"/>
              <a:gd name="T63" fmla="*/ 0 h 282633"/>
              <a:gd name="T64" fmla="*/ 4032059 w 11238806"/>
              <a:gd name="T65" fmla="*/ 24816 h 282633"/>
              <a:gd name="T66" fmla="*/ 4032059 w 11238806"/>
              <a:gd name="T67" fmla="*/ 257642 h 282633"/>
              <a:gd name="T68" fmla="*/ 2356508 w 11238806"/>
              <a:gd name="T69" fmla="*/ 282459 h 282633"/>
              <a:gd name="T70" fmla="*/ 2393495 w 11238806"/>
              <a:gd name="T71" fmla="*/ 141229 h 282633"/>
              <a:gd name="T72" fmla="*/ 2356509 w 11238806"/>
              <a:gd name="T73" fmla="*/ 0 h 282633"/>
              <a:gd name="T74" fmla="*/ 2135473 w 11238806"/>
              <a:gd name="T75" fmla="*/ 0 h 282633"/>
              <a:gd name="T76" fmla="*/ 2243899 w 11238806"/>
              <a:gd name="T77" fmla="*/ 141229 h 282633"/>
              <a:gd name="T78" fmla="*/ 2135468 w 11238806"/>
              <a:gd name="T79" fmla="*/ 282459 h 282633"/>
              <a:gd name="T80" fmla="*/ 2036079 w 11238806"/>
              <a:gd name="T81" fmla="*/ 279016 h 282633"/>
              <a:gd name="T82" fmla="*/ 2036079 w 11238806"/>
              <a:gd name="T83" fmla="*/ 3443 h 282633"/>
              <a:gd name="T84" fmla="*/ 0 w 11238806"/>
              <a:gd name="T85" fmla="*/ 0 h 282633"/>
              <a:gd name="T86" fmla="*/ 1818631 w 11238806"/>
              <a:gd name="T87" fmla="*/ 24816 h 282633"/>
              <a:gd name="T88" fmla="*/ 1818631 w 11238806"/>
              <a:gd name="T89" fmla="*/ 257642 h 282633"/>
              <a:gd name="T90" fmla="*/ 0 w 11238806"/>
              <a:gd name="T91" fmla="*/ 282459 h 28263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1238806"/>
              <a:gd name="T139" fmla="*/ 0 h 282633"/>
              <a:gd name="T140" fmla="*/ 11238806 w 11238806"/>
              <a:gd name="T141" fmla="*/ 282633 h 282633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1238806" h="282633">
                <a:moveTo>
                  <a:pt x="8998937" y="0"/>
                </a:moveTo>
                <a:lnTo>
                  <a:pt x="11238806" y="0"/>
                </a:lnTo>
                <a:lnTo>
                  <a:pt x="11238806" y="282633"/>
                </a:lnTo>
                <a:lnTo>
                  <a:pt x="8998936" y="282633"/>
                </a:lnTo>
                <a:lnTo>
                  <a:pt x="9012415" y="257801"/>
                </a:lnTo>
                <a:cubicBezTo>
                  <a:pt x="9027558" y="221998"/>
                  <a:pt x="9035932" y="182635"/>
                  <a:pt x="9035932" y="141316"/>
                </a:cubicBezTo>
                <a:cubicBezTo>
                  <a:pt x="9035932" y="99997"/>
                  <a:pt x="9027558" y="60634"/>
                  <a:pt x="9012415" y="24831"/>
                </a:cubicBezTo>
                <a:lnTo>
                  <a:pt x="8998937" y="0"/>
                </a:lnTo>
                <a:close/>
                <a:moveTo>
                  <a:pt x="8695498" y="0"/>
                </a:moveTo>
                <a:lnTo>
                  <a:pt x="8777850" y="0"/>
                </a:lnTo>
                <a:lnTo>
                  <a:pt x="8794916" y="3446"/>
                </a:lnTo>
                <a:cubicBezTo>
                  <a:pt x="8848620" y="26161"/>
                  <a:pt x="8886303" y="79338"/>
                  <a:pt x="8886303" y="141316"/>
                </a:cubicBezTo>
                <a:cubicBezTo>
                  <a:pt x="8886303" y="203295"/>
                  <a:pt x="8848620" y="256472"/>
                  <a:pt x="8794916" y="279187"/>
                </a:cubicBezTo>
                <a:lnTo>
                  <a:pt x="8777845" y="282633"/>
                </a:lnTo>
                <a:lnTo>
                  <a:pt x="8695503" y="282633"/>
                </a:lnTo>
                <a:lnTo>
                  <a:pt x="8678432" y="279187"/>
                </a:lnTo>
                <a:cubicBezTo>
                  <a:pt x="8624727" y="256472"/>
                  <a:pt x="8587045" y="203295"/>
                  <a:pt x="8587045" y="141316"/>
                </a:cubicBezTo>
                <a:cubicBezTo>
                  <a:pt x="8587045" y="79338"/>
                  <a:pt x="8624727" y="26161"/>
                  <a:pt x="8678432" y="3446"/>
                </a:cubicBezTo>
                <a:lnTo>
                  <a:pt x="8695498" y="0"/>
                </a:lnTo>
                <a:close/>
                <a:moveTo>
                  <a:pt x="6784981" y="0"/>
                </a:moveTo>
                <a:lnTo>
                  <a:pt x="8474411" y="0"/>
                </a:lnTo>
                <a:lnTo>
                  <a:pt x="8460933" y="24831"/>
                </a:lnTo>
                <a:cubicBezTo>
                  <a:pt x="8445790" y="60634"/>
                  <a:pt x="8437416" y="99997"/>
                  <a:pt x="8437416" y="141316"/>
                </a:cubicBezTo>
                <a:cubicBezTo>
                  <a:pt x="8437416" y="182635"/>
                  <a:pt x="8445790" y="221998"/>
                  <a:pt x="8460933" y="257801"/>
                </a:cubicBezTo>
                <a:lnTo>
                  <a:pt x="8474412" y="282633"/>
                </a:lnTo>
                <a:lnTo>
                  <a:pt x="6784981" y="282633"/>
                </a:lnTo>
                <a:lnTo>
                  <a:pt x="6798459" y="257801"/>
                </a:lnTo>
                <a:cubicBezTo>
                  <a:pt x="6813602" y="221998"/>
                  <a:pt x="6821976" y="182635"/>
                  <a:pt x="6821976" y="141316"/>
                </a:cubicBezTo>
                <a:cubicBezTo>
                  <a:pt x="6821976" y="99997"/>
                  <a:pt x="6813602" y="60634"/>
                  <a:pt x="6798459" y="24831"/>
                </a:cubicBezTo>
                <a:lnTo>
                  <a:pt x="6784981" y="0"/>
                </a:lnTo>
                <a:close/>
                <a:moveTo>
                  <a:pt x="6481542" y="0"/>
                </a:moveTo>
                <a:lnTo>
                  <a:pt x="6563894" y="0"/>
                </a:lnTo>
                <a:lnTo>
                  <a:pt x="6580961" y="3446"/>
                </a:lnTo>
                <a:cubicBezTo>
                  <a:pt x="6634665" y="26161"/>
                  <a:pt x="6672347" y="79338"/>
                  <a:pt x="6672347" y="141316"/>
                </a:cubicBezTo>
                <a:cubicBezTo>
                  <a:pt x="6672347" y="203295"/>
                  <a:pt x="6634665" y="256472"/>
                  <a:pt x="6580961" y="279187"/>
                </a:cubicBezTo>
                <a:lnTo>
                  <a:pt x="6563889" y="282633"/>
                </a:lnTo>
                <a:lnTo>
                  <a:pt x="6481547" y="282633"/>
                </a:lnTo>
                <a:lnTo>
                  <a:pt x="6464476" y="279187"/>
                </a:lnTo>
                <a:cubicBezTo>
                  <a:pt x="6410772" y="256472"/>
                  <a:pt x="6373089" y="203295"/>
                  <a:pt x="6373089" y="141316"/>
                </a:cubicBezTo>
                <a:cubicBezTo>
                  <a:pt x="6373089" y="79338"/>
                  <a:pt x="6410772" y="26161"/>
                  <a:pt x="6464476" y="3446"/>
                </a:cubicBezTo>
                <a:lnTo>
                  <a:pt x="6481542" y="0"/>
                </a:lnTo>
                <a:close/>
                <a:moveTo>
                  <a:pt x="4571025" y="0"/>
                </a:moveTo>
                <a:lnTo>
                  <a:pt x="6260455" y="0"/>
                </a:lnTo>
                <a:lnTo>
                  <a:pt x="6246977" y="24831"/>
                </a:lnTo>
                <a:cubicBezTo>
                  <a:pt x="6231834" y="60634"/>
                  <a:pt x="6223460" y="99997"/>
                  <a:pt x="6223460" y="141316"/>
                </a:cubicBezTo>
                <a:cubicBezTo>
                  <a:pt x="6223460" y="182635"/>
                  <a:pt x="6231834" y="221998"/>
                  <a:pt x="6246977" y="257801"/>
                </a:cubicBezTo>
                <a:lnTo>
                  <a:pt x="6260456" y="282633"/>
                </a:lnTo>
                <a:lnTo>
                  <a:pt x="4571025" y="282633"/>
                </a:lnTo>
                <a:lnTo>
                  <a:pt x="4584503" y="257801"/>
                </a:lnTo>
                <a:cubicBezTo>
                  <a:pt x="4599647" y="221998"/>
                  <a:pt x="4608020" y="182635"/>
                  <a:pt x="4608020" y="141316"/>
                </a:cubicBezTo>
                <a:cubicBezTo>
                  <a:pt x="4608020" y="99997"/>
                  <a:pt x="4599647" y="60634"/>
                  <a:pt x="4584503" y="24831"/>
                </a:cubicBezTo>
                <a:lnTo>
                  <a:pt x="4571025" y="0"/>
                </a:lnTo>
                <a:close/>
                <a:moveTo>
                  <a:pt x="4267587" y="0"/>
                </a:moveTo>
                <a:lnTo>
                  <a:pt x="4349938" y="0"/>
                </a:lnTo>
                <a:lnTo>
                  <a:pt x="4367005" y="3446"/>
                </a:lnTo>
                <a:cubicBezTo>
                  <a:pt x="4420709" y="26161"/>
                  <a:pt x="4458391" y="79338"/>
                  <a:pt x="4458391" y="141316"/>
                </a:cubicBezTo>
                <a:cubicBezTo>
                  <a:pt x="4458391" y="203295"/>
                  <a:pt x="4420709" y="256472"/>
                  <a:pt x="4367005" y="279187"/>
                </a:cubicBezTo>
                <a:lnTo>
                  <a:pt x="4349933" y="282633"/>
                </a:lnTo>
                <a:lnTo>
                  <a:pt x="4267591" y="282633"/>
                </a:lnTo>
                <a:lnTo>
                  <a:pt x="4250520" y="279187"/>
                </a:lnTo>
                <a:cubicBezTo>
                  <a:pt x="4196816" y="256472"/>
                  <a:pt x="4159133" y="203295"/>
                  <a:pt x="4159133" y="141316"/>
                </a:cubicBezTo>
                <a:cubicBezTo>
                  <a:pt x="4159133" y="79338"/>
                  <a:pt x="4196816" y="26161"/>
                  <a:pt x="4250520" y="3446"/>
                </a:cubicBezTo>
                <a:lnTo>
                  <a:pt x="4267587" y="0"/>
                </a:lnTo>
                <a:close/>
                <a:moveTo>
                  <a:pt x="2357070" y="0"/>
                </a:moveTo>
                <a:lnTo>
                  <a:pt x="4046499" y="0"/>
                </a:lnTo>
                <a:lnTo>
                  <a:pt x="4033022" y="24831"/>
                </a:lnTo>
                <a:cubicBezTo>
                  <a:pt x="4017878" y="60634"/>
                  <a:pt x="4009505" y="99997"/>
                  <a:pt x="4009505" y="141316"/>
                </a:cubicBezTo>
                <a:cubicBezTo>
                  <a:pt x="4009505" y="182635"/>
                  <a:pt x="4017878" y="221998"/>
                  <a:pt x="4033022" y="257801"/>
                </a:cubicBezTo>
                <a:lnTo>
                  <a:pt x="4046500" y="282633"/>
                </a:lnTo>
                <a:lnTo>
                  <a:pt x="2357069" y="282633"/>
                </a:lnTo>
                <a:lnTo>
                  <a:pt x="2370548" y="257801"/>
                </a:lnTo>
                <a:cubicBezTo>
                  <a:pt x="2385691" y="221998"/>
                  <a:pt x="2394065" y="182635"/>
                  <a:pt x="2394065" y="141316"/>
                </a:cubicBezTo>
                <a:cubicBezTo>
                  <a:pt x="2394065" y="99997"/>
                  <a:pt x="2385691" y="60634"/>
                  <a:pt x="2370548" y="24831"/>
                </a:cubicBezTo>
                <a:lnTo>
                  <a:pt x="2357070" y="0"/>
                </a:lnTo>
                <a:close/>
                <a:moveTo>
                  <a:pt x="2053631" y="0"/>
                </a:moveTo>
                <a:lnTo>
                  <a:pt x="2135983" y="0"/>
                </a:lnTo>
                <a:lnTo>
                  <a:pt x="2153049" y="3446"/>
                </a:lnTo>
                <a:cubicBezTo>
                  <a:pt x="2206753" y="26161"/>
                  <a:pt x="2244436" y="79338"/>
                  <a:pt x="2244436" y="141316"/>
                </a:cubicBezTo>
                <a:cubicBezTo>
                  <a:pt x="2244436" y="203295"/>
                  <a:pt x="2206753" y="256472"/>
                  <a:pt x="2153049" y="279187"/>
                </a:cubicBezTo>
                <a:lnTo>
                  <a:pt x="2135978" y="282633"/>
                </a:lnTo>
                <a:lnTo>
                  <a:pt x="2053636" y="282633"/>
                </a:lnTo>
                <a:lnTo>
                  <a:pt x="2036565" y="279187"/>
                </a:lnTo>
                <a:cubicBezTo>
                  <a:pt x="1982860" y="256472"/>
                  <a:pt x="1945178" y="203295"/>
                  <a:pt x="1945178" y="141316"/>
                </a:cubicBezTo>
                <a:cubicBezTo>
                  <a:pt x="1945178" y="79338"/>
                  <a:pt x="1982860" y="26161"/>
                  <a:pt x="2036565" y="3446"/>
                </a:cubicBezTo>
                <a:lnTo>
                  <a:pt x="2053631" y="0"/>
                </a:lnTo>
                <a:close/>
                <a:moveTo>
                  <a:pt x="0" y="0"/>
                </a:moveTo>
                <a:lnTo>
                  <a:pt x="1832544" y="0"/>
                </a:lnTo>
                <a:lnTo>
                  <a:pt x="1819066" y="24831"/>
                </a:lnTo>
                <a:cubicBezTo>
                  <a:pt x="1803923" y="60634"/>
                  <a:pt x="1795549" y="99997"/>
                  <a:pt x="1795549" y="141316"/>
                </a:cubicBezTo>
                <a:cubicBezTo>
                  <a:pt x="1795549" y="182635"/>
                  <a:pt x="1803923" y="221998"/>
                  <a:pt x="1819066" y="257801"/>
                </a:cubicBezTo>
                <a:lnTo>
                  <a:pt x="1832544" y="282633"/>
                </a:lnTo>
                <a:lnTo>
                  <a:pt x="0" y="28263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8" name="任意多边形 56"/>
          <p:cNvSpPr>
            <a:spLocks noChangeArrowheads="1"/>
          </p:cNvSpPr>
          <p:nvPr/>
        </p:nvSpPr>
        <p:spPr bwMode="auto">
          <a:xfrm rot="10800000">
            <a:off x="2735512" y="1489348"/>
            <a:ext cx="1164034" cy="2413475"/>
          </a:xfrm>
          <a:custGeom>
            <a:avLst/>
            <a:gdLst>
              <a:gd name="T0" fmla="*/ 2776625 w 973072"/>
              <a:gd name="T1" fmla="*/ 7687048 h 2871990"/>
              <a:gd name="T2" fmla="*/ 1766134 w 973072"/>
              <a:gd name="T3" fmla="*/ 7687048 h 2871990"/>
              <a:gd name="T4" fmla="*/ 0 w 973072"/>
              <a:gd name="T5" fmla="*/ 6674477 h 2871990"/>
              <a:gd name="T6" fmla="*/ 0 w 973072"/>
              <a:gd name="T7" fmla="*/ 1956654 h 2871990"/>
              <a:gd name="T8" fmla="*/ 1078673 w 973072"/>
              <a:gd name="T9" fmla="*/ 1023657 h 2871990"/>
              <a:gd name="T10" fmla="*/ 1471632 w 973072"/>
              <a:gd name="T11" fmla="*/ 978171 h 2871990"/>
              <a:gd name="T12" fmla="*/ 2271384 w 973072"/>
              <a:gd name="T13" fmla="*/ 0 h 2871990"/>
              <a:gd name="T14" fmla="*/ 3071136 w 973072"/>
              <a:gd name="T15" fmla="*/ 978171 h 2871990"/>
              <a:gd name="T16" fmla="*/ 3464088 w 973072"/>
              <a:gd name="T17" fmla="*/ 1023657 h 2871990"/>
              <a:gd name="T18" fmla="*/ 4542758 w 973072"/>
              <a:gd name="T19" fmla="*/ 1956654 h 2871990"/>
              <a:gd name="T20" fmla="*/ 4542758 w 973072"/>
              <a:gd name="T21" fmla="*/ 6674477 h 2871990"/>
              <a:gd name="T22" fmla="*/ 2776625 w 973072"/>
              <a:gd name="T23" fmla="*/ 7687048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EB5FA8"/>
          </a:solidFill>
          <a:ln w="12700" cap="flat" cmpd="sng">
            <a:noFill/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9" name="任意多边形 57"/>
          <p:cNvSpPr>
            <a:spLocks noChangeArrowheads="1"/>
          </p:cNvSpPr>
          <p:nvPr/>
        </p:nvSpPr>
        <p:spPr bwMode="auto">
          <a:xfrm rot="10800000">
            <a:off x="4259413" y="1489348"/>
            <a:ext cx="1164034" cy="2413475"/>
          </a:xfrm>
          <a:custGeom>
            <a:avLst/>
            <a:gdLst>
              <a:gd name="T0" fmla="*/ 2776625 w 973072"/>
              <a:gd name="T1" fmla="*/ 7687048 h 2871990"/>
              <a:gd name="T2" fmla="*/ 1766134 w 973072"/>
              <a:gd name="T3" fmla="*/ 7687048 h 2871990"/>
              <a:gd name="T4" fmla="*/ 0 w 973072"/>
              <a:gd name="T5" fmla="*/ 6674477 h 2871990"/>
              <a:gd name="T6" fmla="*/ 0 w 973072"/>
              <a:gd name="T7" fmla="*/ 1956654 h 2871990"/>
              <a:gd name="T8" fmla="*/ 1078673 w 973072"/>
              <a:gd name="T9" fmla="*/ 1023657 h 2871990"/>
              <a:gd name="T10" fmla="*/ 1471632 w 973072"/>
              <a:gd name="T11" fmla="*/ 978171 h 2871990"/>
              <a:gd name="T12" fmla="*/ 2271384 w 973072"/>
              <a:gd name="T13" fmla="*/ 0 h 2871990"/>
              <a:gd name="T14" fmla="*/ 3071136 w 973072"/>
              <a:gd name="T15" fmla="*/ 978171 h 2871990"/>
              <a:gd name="T16" fmla="*/ 3464088 w 973072"/>
              <a:gd name="T17" fmla="*/ 1023657 h 2871990"/>
              <a:gd name="T18" fmla="*/ 4542758 w 973072"/>
              <a:gd name="T19" fmla="*/ 1956654 h 2871990"/>
              <a:gd name="T20" fmla="*/ 4542758 w 973072"/>
              <a:gd name="T21" fmla="*/ 6674477 h 2871990"/>
              <a:gd name="T22" fmla="*/ 2776625 w 973072"/>
              <a:gd name="T23" fmla="*/ 7687048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33B0CE"/>
          </a:solidFill>
          <a:ln w="12700" cap="flat" cmpd="sng">
            <a:noFill/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0" name="任意多边形 58"/>
          <p:cNvSpPr>
            <a:spLocks noChangeArrowheads="1"/>
          </p:cNvSpPr>
          <p:nvPr/>
        </p:nvSpPr>
        <p:spPr bwMode="auto">
          <a:xfrm rot="10800000">
            <a:off x="5783314" y="1489348"/>
            <a:ext cx="1164034" cy="2413475"/>
          </a:xfrm>
          <a:custGeom>
            <a:avLst/>
            <a:gdLst>
              <a:gd name="T0" fmla="*/ 2776617 w 973072"/>
              <a:gd name="T1" fmla="*/ 7687048 h 2871990"/>
              <a:gd name="T2" fmla="*/ 1766131 w 973072"/>
              <a:gd name="T3" fmla="*/ 7687048 h 2871990"/>
              <a:gd name="T4" fmla="*/ 0 w 973072"/>
              <a:gd name="T5" fmla="*/ 6674477 h 2871990"/>
              <a:gd name="T6" fmla="*/ 0 w 973072"/>
              <a:gd name="T7" fmla="*/ 1956654 h 2871990"/>
              <a:gd name="T8" fmla="*/ 1078672 w 973072"/>
              <a:gd name="T9" fmla="*/ 1023657 h 2871990"/>
              <a:gd name="T10" fmla="*/ 1471631 w 973072"/>
              <a:gd name="T11" fmla="*/ 978171 h 2871990"/>
              <a:gd name="T12" fmla="*/ 2271379 w 973072"/>
              <a:gd name="T13" fmla="*/ 0 h 2871990"/>
              <a:gd name="T14" fmla="*/ 3071125 w 973072"/>
              <a:gd name="T15" fmla="*/ 978171 h 2871990"/>
              <a:gd name="T16" fmla="*/ 3464077 w 973072"/>
              <a:gd name="T17" fmla="*/ 1023657 h 2871990"/>
              <a:gd name="T18" fmla="*/ 4542748 w 973072"/>
              <a:gd name="T19" fmla="*/ 1956654 h 2871990"/>
              <a:gd name="T20" fmla="*/ 4542748 w 973072"/>
              <a:gd name="T21" fmla="*/ 6674477 h 2871990"/>
              <a:gd name="T22" fmla="*/ 2776617 w 973072"/>
              <a:gd name="T23" fmla="*/ 7687048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EB5FA8"/>
          </a:solidFill>
          <a:ln w="12700" cap="flat" cmpd="sng">
            <a:noFill/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1" name="任意多边形 59"/>
          <p:cNvSpPr>
            <a:spLocks noChangeArrowheads="1"/>
          </p:cNvSpPr>
          <p:nvPr/>
        </p:nvSpPr>
        <p:spPr bwMode="auto">
          <a:xfrm rot="10800000">
            <a:off x="7307215" y="1489348"/>
            <a:ext cx="1162742" cy="2413475"/>
          </a:xfrm>
          <a:custGeom>
            <a:avLst/>
            <a:gdLst>
              <a:gd name="T0" fmla="*/ 2764315 w 973072"/>
              <a:gd name="T1" fmla="*/ 7687048 h 2871990"/>
              <a:gd name="T2" fmla="*/ 1758306 w 973072"/>
              <a:gd name="T3" fmla="*/ 7687048 h 2871990"/>
              <a:gd name="T4" fmla="*/ 0 w 973072"/>
              <a:gd name="T5" fmla="*/ 6674477 h 2871990"/>
              <a:gd name="T6" fmla="*/ 0 w 973072"/>
              <a:gd name="T7" fmla="*/ 1956654 h 2871990"/>
              <a:gd name="T8" fmla="*/ 1073891 w 973072"/>
              <a:gd name="T9" fmla="*/ 1023657 h 2871990"/>
              <a:gd name="T10" fmla="*/ 1465109 w 973072"/>
              <a:gd name="T11" fmla="*/ 978171 h 2871990"/>
              <a:gd name="T12" fmla="*/ 2261313 w 973072"/>
              <a:gd name="T13" fmla="*/ 0 h 2871990"/>
              <a:gd name="T14" fmla="*/ 3057519 w 973072"/>
              <a:gd name="T15" fmla="*/ 978171 h 2871990"/>
              <a:gd name="T16" fmla="*/ 3448730 w 973072"/>
              <a:gd name="T17" fmla="*/ 1023657 h 2871990"/>
              <a:gd name="T18" fmla="*/ 4522621 w 973072"/>
              <a:gd name="T19" fmla="*/ 1956654 h 2871990"/>
              <a:gd name="T20" fmla="*/ 4522621 w 973072"/>
              <a:gd name="T21" fmla="*/ 6674477 h 2871990"/>
              <a:gd name="T22" fmla="*/ 2764315 w 973072"/>
              <a:gd name="T23" fmla="*/ 7687048 h 28719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3072"/>
              <a:gd name="T37" fmla="*/ 0 h 2871990"/>
              <a:gd name="T38" fmla="*/ 973072 w 973072"/>
              <a:gd name="T39" fmla="*/ 2871990 h 28719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3072" h="2871990">
                <a:moveTo>
                  <a:pt x="594761" y="2871990"/>
                </a:moveTo>
                <a:lnTo>
                  <a:pt x="378311" y="2871990"/>
                </a:lnTo>
                <a:cubicBezTo>
                  <a:pt x="169376" y="2871990"/>
                  <a:pt x="0" y="2702614"/>
                  <a:pt x="0" y="2493679"/>
                </a:cubicBezTo>
                <a:lnTo>
                  <a:pt x="0" y="731034"/>
                </a:lnTo>
                <a:cubicBezTo>
                  <a:pt x="0" y="574333"/>
                  <a:pt x="95274" y="439884"/>
                  <a:pt x="231055" y="382453"/>
                </a:cubicBezTo>
                <a:lnTo>
                  <a:pt x="315228" y="365459"/>
                </a:lnTo>
                <a:lnTo>
                  <a:pt x="486537" y="0"/>
                </a:lnTo>
                <a:lnTo>
                  <a:pt x="657846" y="365459"/>
                </a:lnTo>
                <a:lnTo>
                  <a:pt x="742017" y="382453"/>
                </a:lnTo>
                <a:cubicBezTo>
                  <a:pt x="877798" y="439884"/>
                  <a:pt x="973072" y="574333"/>
                  <a:pt x="973072" y="731034"/>
                </a:cubicBezTo>
                <a:lnTo>
                  <a:pt x="973072" y="2493679"/>
                </a:lnTo>
                <a:cubicBezTo>
                  <a:pt x="973072" y="2702614"/>
                  <a:pt x="803696" y="2871990"/>
                  <a:pt x="594761" y="2871990"/>
                </a:cubicBezTo>
                <a:close/>
              </a:path>
            </a:pathLst>
          </a:custGeom>
          <a:solidFill>
            <a:srgbClr val="33B0CE"/>
          </a:solidFill>
          <a:ln w="12700" cap="flat" cmpd="sng">
            <a:noFill/>
            <a:miter lim="800000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28122" y="3941188"/>
            <a:ext cx="178812" cy="178812"/>
          </a:xfrm>
          <a:prstGeom prst="ellipse">
            <a:avLst/>
          </a:prstGeom>
          <a:solidFill>
            <a:srgbClr val="EB5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751808" y="3941188"/>
            <a:ext cx="178812" cy="178812"/>
          </a:xfrm>
          <a:prstGeom prst="ellipse">
            <a:avLst/>
          </a:prstGeom>
          <a:solidFill>
            <a:srgbClr val="33B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6275494" y="3941188"/>
            <a:ext cx="178812" cy="178812"/>
          </a:xfrm>
          <a:prstGeom prst="ellipse">
            <a:avLst/>
          </a:prstGeom>
          <a:solidFill>
            <a:srgbClr val="EB5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7799180" y="3941188"/>
            <a:ext cx="178812" cy="178812"/>
          </a:xfrm>
          <a:prstGeom prst="ellipse">
            <a:avLst/>
          </a:prstGeom>
          <a:solidFill>
            <a:srgbClr val="33B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36"/>
          <p:cNvSpPr>
            <a:spLocks noChangeArrowheads="1"/>
          </p:cNvSpPr>
          <p:nvPr/>
        </p:nvSpPr>
        <p:spPr bwMode="auto">
          <a:xfrm>
            <a:off x="7423828" y="1849388"/>
            <a:ext cx="910464" cy="15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在此录入上述图表的描述说明图表的描述说明。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3" name="文本框 36"/>
          <p:cNvSpPr>
            <a:spLocks noChangeArrowheads="1"/>
          </p:cNvSpPr>
          <p:nvPr/>
        </p:nvSpPr>
        <p:spPr bwMode="auto">
          <a:xfrm>
            <a:off x="5899374" y="1849388"/>
            <a:ext cx="910464" cy="15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在此录入上述图表的描述说明图表的描述说明。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4" name="文本框 36"/>
          <p:cNvSpPr>
            <a:spLocks noChangeArrowheads="1"/>
          </p:cNvSpPr>
          <p:nvPr/>
        </p:nvSpPr>
        <p:spPr bwMode="auto">
          <a:xfrm>
            <a:off x="4374920" y="1849388"/>
            <a:ext cx="910464" cy="15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在此录入上述图表的描述说明图表的描述说明。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5" name="文本框 36"/>
          <p:cNvSpPr>
            <a:spLocks noChangeArrowheads="1"/>
          </p:cNvSpPr>
          <p:nvPr/>
        </p:nvSpPr>
        <p:spPr bwMode="auto">
          <a:xfrm>
            <a:off x="2850466" y="1849388"/>
            <a:ext cx="910464" cy="15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在此录入上述图表的描述说明图表的描述说明。</a:t>
            </a:r>
            <a:endParaRPr lang="zh-CN" altLang="en-US" sz="1400" dirty="0">
              <a:solidFill>
                <a:schemeClr val="bg1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814827" y="43696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Arial" panose="020B0604020202020204" pitchFamily="34" charset="0"/>
              </a:rPr>
              <a:t>半年计划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352138" y="43696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Arial" panose="020B0604020202020204" pitchFamily="34" charset="0"/>
              </a:rPr>
              <a:t>本年计划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89449" y="4369668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Arial" panose="020B0604020202020204" pitchFamily="34" charset="0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Arial" panose="020B0604020202020204" pitchFamily="34" charset="0"/>
              </a:rPr>
              <a:t>年计划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357832" y="4369668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Arial" panose="020B0604020202020204" pitchFamily="34" charset="0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cs typeface="Arial" panose="020B0604020202020204" pitchFamily="34" charset="0"/>
              </a:rPr>
              <a:t>年计划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96834" y="841276"/>
            <a:ext cx="13452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目标规划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完成步骤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4198" y="1057300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67419" y="255920"/>
            <a:ext cx="1396269" cy="369332"/>
            <a:chOff x="367419" y="255920"/>
            <a:chExt cx="1396269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目标规划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52" name="Picture 4" descr="G:\PPT模板\2016\目标3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67419" y="309103"/>
              <a:ext cx="244141" cy="24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个人作品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2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 animBg="1"/>
          <p:bldP spid="118" grpId="0" animBg="1"/>
          <p:bldP spid="119" grpId="0" animBg="1"/>
          <p:bldP spid="120" grpId="0" animBg="1"/>
          <p:bldP spid="121" grpId="0" animBg="1"/>
          <p:bldP spid="9" grpId="0" animBg="1"/>
          <p:bldP spid="126" grpId="0" animBg="1"/>
          <p:bldP spid="127" grpId="0" animBg="1"/>
          <p:bldP spid="128" grpId="0" animBg="1"/>
          <p:bldP spid="132" grpId="0"/>
          <p:bldP spid="133" grpId="0"/>
          <p:bldP spid="134" grpId="0"/>
          <p:bldP spid="135" grpId="0"/>
          <p:bldP spid="136" grpId="0"/>
          <p:bldP spid="137" grpId="0"/>
          <p:bldP spid="138" grpId="0"/>
          <p:bldP spid="139" grpId="0"/>
          <p:bldP spid="45" grpId="0" animBg="1"/>
          <p:bldP spid="47" grpId="0"/>
          <p:bldP spid="49" grpId="0" animBg="1"/>
          <p:bldP spid="57" grpId="0"/>
          <p:bldP spid="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2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 animBg="1"/>
          <p:bldP spid="118" grpId="0" animBg="1"/>
          <p:bldP spid="119" grpId="0" animBg="1"/>
          <p:bldP spid="120" grpId="0" animBg="1"/>
          <p:bldP spid="121" grpId="0" animBg="1"/>
          <p:bldP spid="9" grpId="0" animBg="1"/>
          <p:bldP spid="126" grpId="0" animBg="1"/>
          <p:bldP spid="127" grpId="0" animBg="1"/>
          <p:bldP spid="128" grpId="0" animBg="1"/>
          <p:bldP spid="132" grpId="0"/>
          <p:bldP spid="133" grpId="0"/>
          <p:bldP spid="134" grpId="0"/>
          <p:bldP spid="135" grpId="0"/>
          <p:bldP spid="136" grpId="0"/>
          <p:bldP spid="137" grpId="0"/>
          <p:bldP spid="138" grpId="0"/>
          <p:bldP spid="139" grpId="0"/>
          <p:bldP spid="45" grpId="0" animBg="1"/>
          <p:bldP spid="47" grpId="0"/>
          <p:bldP spid="49" grpId="0" animBg="1"/>
          <p:bldP spid="57" grpId="0"/>
          <p:bldP spid="58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13"/>
          <p:cNvSpPr>
            <a:spLocks noChangeArrowheads="1"/>
          </p:cNvSpPr>
          <p:nvPr/>
        </p:nvSpPr>
        <p:spPr bwMode="auto">
          <a:xfrm>
            <a:off x="7403851" y="3135313"/>
            <a:ext cx="1344613" cy="2579687"/>
          </a:xfrm>
          <a:prstGeom prst="rect">
            <a:avLst/>
          </a:prstGeom>
          <a:solidFill>
            <a:srgbClr val="33B0CE">
              <a:alpha val="9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矩形 18"/>
          <p:cNvSpPr>
            <a:spLocks noChangeArrowheads="1"/>
          </p:cNvSpPr>
          <p:nvPr/>
        </p:nvSpPr>
        <p:spPr bwMode="auto">
          <a:xfrm>
            <a:off x="7403851" y="2723724"/>
            <a:ext cx="1344613" cy="411590"/>
          </a:xfrm>
          <a:custGeom>
            <a:avLst/>
            <a:gdLst>
              <a:gd name="T0" fmla="*/ 456620 w 1101012"/>
              <a:gd name="T1" fmla="*/ 0 h 485190"/>
              <a:gd name="T2" fmla="*/ 2075541 w 1101012"/>
              <a:gd name="T3" fmla="*/ 18508 h 485190"/>
              <a:gd name="T4" fmla="*/ 2449136 w 1101012"/>
              <a:gd name="T5" fmla="*/ 481190 h 485190"/>
              <a:gd name="T6" fmla="*/ 0 w 1101012"/>
              <a:gd name="T7" fmla="*/ 481190 h 485190"/>
              <a:gd name="T8" fmla="*/ 456620 w 1101012"/>
              <a:gd name="T9" fmla="*/ 0 h 485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1012"/>
              <a:gd name="T16" fmla="*/ 0 h 485190"/>
              <a:gd name="T17" fmla="*/ 1101012 w 1101012"/>
              <a:gd name="T18" fmla="*/ 485190 h 485190"/>
              <a:gd name="connsiteX0" fmla="*/ 189675 w 1101012"/>
              <a:gd name="connsiteY0" fmla="*/ 153144 h 466529"/>
              <a:gd name="connsiteX1" fmla="*/ 933061 w 1101012"/>
              <a:gd name="connsiteY1" fmla="*/ 0 h 466529"/>
              <a:gd name="connsiteX2" fmla="*/ 1101012 w 1101012"/>
              <a:gd name="connsiteY2" fmla="*/ 466529 h 466529"/>
              <a:gd name="connsiteX3" fmla="*/ 0 w 1101012"/>
              <a:gd name="connsiteY3" fmla="*/ 466529 h 466529"/>
              <a:gd name="connsiteX4" fmla="*/ 189675 w 1101012"/>
              <a:gd name="connsiteY4" fmla="*/ 153144 h 466529"/>
              <a:gd name="connsiteX0-1" fmla="*/ 166277 w 1101012"/>
              <a:gd name="connsiteY0-2" fmla="*/ 57697 h 466529"/>
              <a:gd name="connsiteX1-3" fmla="*/ 933061 w 1101012"/>
              <a:gd name="connsiteY1-4" fmla="*/ 0 h 466529"/>
              <a:gd name="connsiteX2-5" fmla="*/ 1101012 w 1101012"/>
              <a:gd name="connsiteY2-6" fmla="*/ 466529 h 466529"/>
              <a:gd name="connsiteX3-7" fmla="*/ 0 w 1101012"/>
              <a:gd name="connsiteY3-8" fmla="*/ 466529 h 466529"/>
              <a:gd name="connsiteX4-9" fmla="*/ 166277 w 1101012"/>
              <a:gd name="connsiteY4-10" fmla="*/ 57697 h 466529"/>
              <a:gd name="connsiteX0-11" fmla="*/ 166277 w 1101012"/>
              <a:gd name="connsiteY0-12" fmla="*/ 9973 h 418805"/>
              <a:gd name="connsiteX1-13" fmla="*/ 964259 w 1101012"/>
              <a:gd name="connsiteY1-14" fmla="*/ 0 h 418805"/>
              <a:gd name="connsiteX2-15" fmla="*/ 1101012 w 1101012"/>
              <a:gd name="connsiteY2-16" fmla="*/ 418805 h 418805"/>
              <a:gd name="connsiteX3-17" fmla="*/ 0 w 1101012"/>
              <a:gd name="connsiteY3-18" fmla="*/ 418805 h 418805"/>
              <a:gd name="connsiteX4-19" fmla="*/ 166277 w 1101012"/>
              <a:gd name="connsiteY4-20" fmla="*/ 9973 h 418805"/>
              <a:gd name="connsiteX0-21" fmla="*/ 293667 w 1101012"/>
              <a:gd name="connsiteY0-22" fmla="*/ 226319 h 418805"/>
              <a:gd name="connsiteX1-23" fmla="*/ 964259 w 1101012"/>
              <a:gd name="connsiteY1-24" fmla="*/ 0 h 418805"/>
              <a:gd name="connsiteX2-25" fmla="*/ 1101012 w 1101012"/>
              <a:gd name="connsiteY2-26" fmla="*/ 418805 h 418805"/>
              <a:gd name="connsiteX3-27" fmla="*/ 0 w 1101012"/>
              <a:gd name="connsiteY3-28" fmla="*/ 418805 h 418805"/>
              <a:gd name="connsiteX4-29" fmla="*/ 293667 w 1101012"/>
              <a:gd name="connsiteY4-30" fmla="*/ 226319 h 418805"/>
              <a:gd name="connsiteX0-31" fmla="*/ 155878 w 1101012"/>
              <a:gd name="connsiteY0-32" fmla="*/ 9973 h 418805"/>
              <a:gd name="connsiteX1-33" fmla="*/ 964259 w 1101012"/>
              <a:gd name="connsiteY1-34" fmla="*/ 0 h 418805"/>
              <a:gd name="connsiteX2-35" fmla="*/ 1101012 w 1101012"/>
              <a:gd name="connsiteY2-36" fmla="*/ 418805 h 418805"/>
              <a:gd name="connsiteX3-37" fmla="*/ 0 w 1101012"/>
              <a:gd name="connsiteY3-38" fmla="*/ 418805 h 418805"/>
              <a:gd name="connsiteX4-39" fmla="*/ 155878 w 1101012"/>
              <a:gd name="connsiteY4-40" fmla="*/ 9973 h 418805"/>
              <a:gd name="connsiteX0-41" fmla="*/ 155878 w 1101012"/>
              <a:gd name="connsiteY0-42" fmla="*/ 0 h 408832"/>
              <a:gd name="connsiteX1-43" fmla="*/ 974658 w 1101012"/>
              <a:gd name="connsiteY1-44" fmla="*/ 110927 h 408832"/>
              <a:gd name="connsiteX2-45" fmla="*/ 1101012 w 1101012"/>
              <a:gd name="connsiteY2-46" fmla="*/ 408832 h 408832"/>
              <a:gd name="connsiteX3-47" fmla="*/ 0 w 1101012"/>
              <a:gd name="connsiteY3-48" fmla="*/ 408832 h 408832"/>
              <a:gd name="connsiteX4-49" fmla="*/ 155878 w 1101012"/>
              <a:gd name="connsiteY4-50" fmla="*/ 0 h 408832"/>
              <a:gd name="connsiteX0-51" fmla="*/ 155878 w 1101012"/>
              <a:gd name="connsiteY0-52" fmla="*/ 3609 h 412441"/>
              <a:gd name="connsiteX1-53" fmla="*/ 962959 w 1101012"/>
              <a:gd name="connsiteY1-54" fmla="*/ 0 h 412441"/>
              <a:gd name="connsiteX2-55" fmla="*/ 1101012 w 1101012"/>
              <a:gd name="connsiteY2-56" fmla="*/ 412441 h 412441"/>
              <a:gd name="connsiteX3-57" fmla="*/ 0 w 1101012"/>
              <a:gd name="connsiteY3-58" fmla="*/ 412441 h 412441"/>
              <a:gd name="connsiteX4-59" fmla="*/ 155878 w 1101012"/>
              <a:gd name="connsiteY4-60" fmla="*/ 3609 h 412441"/>
              <a:gd name="connsiteX0-61" fmla="*/ 194875 w 1101012"/>
              <a:gd name="connsiteY0-62" fmla="*/ 220750 h 412441"/>
              <a:gd name="connsiteX1-63" fmla="*/ 962959 w 1101012"/>
              <a:gd name="connsiteY1-64" fmla="*/ 0 h 412441"/>
              <a:gd name="connsiteX2-65" fmla="*/ 1101012 w 1101012"/>
              <a:gd name="connsiteY2-66" fmla="*/ 412441 h 412441"/>
              <a:gd name="connsiteX3-67" fmla="*/ 0 w 1101012"/>
              <a:gd name="connsiteY3-68" fmla="*/ 412441 h 412441"/>
              <a:gd name="connsiteX4-69" fmla="*/ 194875 w 1101012"/>
              <a:gd name="connsiteY4-70" fmla="*/ 220750 h 412441"/>
              <a:gd name="connsiteX0-71" fmla="*/ 153928 w 1101012"/>
              <a:gd name="connsiteY0-72" fmla="*/ 53719 h 412441"/>
              <a:gd name="connsiteX1-73" fmla="*/ 962959 w 1101012"/>
              <a:gd name="connsiteY1-74" fmla="*/ 0 h 412441"/>
              <a:gd name="connsiteX2-75" fmla="*/ 1101012 w 1101012"/>
              <a:gd name="connsiteY2-76" fmla="*/ 412441 h 412441"/>
              <a:gd name="connsiteX3-77" fmla="*/ 0 w 1101012"/>
              <a:gd name="connsiteY3-78" fmla="*/ 412441 h 412441"/>
              <a:gd name="connsiteX4-79" fmla="*/ 153928 w 1101012"/>
              <a:gd name="connsiteY4-80" fmla="*/ 53719 h 412441"/>
              <a:gd name="connsiteX0-81" fmla="*/ 153928 w 1101012"/>
              <a:gd name="connsiteY0-82" fmla="*/ 0 h 358722"/>
              <a:gd name="connsiteX1-83" fmla="*/ 968809 w 1101012"/>
              <a:gd name="connsiteY1-84" fmla="*/ 3549 h 358722"/>
              <a:gd name="connsiteX2-85" fmla="*/ 1101012 w 1101012"/>
              <a:gd name="connsiteY2-86" fmla="*/ 358722 h 358722"/>
              <a:gd name="connsiteX3-87" fmla="*/ 0 w 1101012"/>
              <a:gd name="connsiteY3-88" fmla="*/ 358722 h 358722"/>
              <a:gd name="connsiteX4-89" fmla="*/ 153928 w 1101012"/>
              <a:gd name="connsiteY4-90" fmla="*/ 0 h 358722"/>
              <a:gd name="connsiteX0-91" fmla="*/ 153928 w 1101012"/>
              <a:gd name="connsiteY0-92" fmla="*/ 53719 h 412441"/>
              <a:gd name="connsiteX1-93" fmla="*/ 968809 w 1101012"/>
              <a:gd name="connsiteY1-94" fmla="*/ 0 h 412441"/>
              <a:gd name="connsiteX2-95" fmla="*/ 1101012 w 1101012"/>
              <a:gd name="connsiteY2-96" fmla="*/ 412441 h 412441"/>
              <a:gd name="connsiteX3-97" fmla="*/ 0 w 1101012"/>
              <a:gd name="connsiteY3-98" fmla="*/ 412441 h 412441"/>
              <a:gd name="connsiteX4-99" fmla="*/ 153928 w 1101012"/>
              <a:gd name="connsiteY4-100" fmla="*/ 53719 h 412441"/>
              <a:gd name="connsiteX0-101" fmla="*/ 153928 w 1101012"/>
              <a:gd name="connsiteY0-102" fmla="*/ 1224 h 412441"/>
              <a:gd name="connsiteX1-103" fmla="*/ 968809 w 1101012"/>
              <a:gd name="connsiteY1-104" fmla="*/ 0 h 412441"/>
              <a:gd name="connsiteX2-105" fmla="*/ 1101012 w 1101012"/>
              <a:gd name="connsiteY2-106" fmla="*/ 412441 h 412441"/>
              <a:gd name="connsiteX3-107" fmla="*/ 0 w 1101012"/>
              <a:gd name="connsiteY3-108" fmla="*/ 412441 h 412441"/>
              <a:gd name="connsiteX4-109" fmla="*/ 153928 w 1101012"/>
              <a:gd name="connsiteY4-110" fmla="*/ 1224 h 4124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rgbClr val="33B0CE">
              <a:alpha val="80000"/>
            </a:srgb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等腰三角形 24"/>
          <p:cNvSpPr>
            <a:spLocks noChangeArrowheads="1"/>
          </p:cNvSpPr>
          <p:nvPr/>
        </p:nvSpPr>
        <p:spPr bwMode="auto">
          <a:xfrm>
            <a:off x="7591176" y="1512888"/>
            <a:ext cx="996950" cy="1212850"/>
          </a:xfrm>
          <a:prstGeom prst="triangle">
            <a:avLst>
              <a:gd name="adj" fmla="val 50000"/>
            </a:avLst>
          </a:prstGeom>
          <a:solidFill>
            <a:srgbClr val="33B0CE">
              <a:alpha val="7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矩形 13"/>
          <p:cNvSpPr>
            <a:spLocks noChangeArrowheads="1"/>
          </p:cNvSpPr>
          <p:nvPr/>
        </p:nvSpPr>
        <p:spPr bwMode="auto">
          <a:xfrm>
            <a:off x="5891683" y="3543821"/>
            <a:ext cx="1344613" cy="2171179"/>
          </a:xfrm>
          <a:prstGeom prst="rect">
            <a:avLst/>
          </a:prstGeom>
          <a:solidFill>
            <a:srgbClr val="EB5FA8">
              <a:alpha val="5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矩形 18"/>
          <p:cNvSpPr>
            <a:spLocks noChangeArrowheads="1"/>
          </p:cNvSpPr>
          <p:nvPr/>
        </p:nvSpPr>
        <p:spPr bwMode="auto">
          <a:xfrm>
            <a:off x="5891683" y="3132232"/>
            <a:ext cx="1344613" cy="411590"/>
          </a:xfrm>
          <a:custGeom>
            <a:avLst/>
            <a:gdLst>
              <a:gd name="T0" fmla="*/ 456620 w 1101012"/>
              <a:gd name="T1" fmla="*/ 0 h 485190"/>
              <a:gd name="T2" fmla="*/ 2075541 w 1101012"/>
              <a:gd name="T3" fmla="*/ 18508 h 485190"/>
              <a:gd name="T4" fmla="*/ 2449136 w 1101012"/>
              <a:gd name="T5" fmla="*/ 481190 h 485190"/>
              <a:gd name="T6" fmla="*/ 0 w 1101012"/>
              <a:gd name="T7" fmla="*/ 481190 h 485190"/>
              <a:gd name="T8" fmla="*/ 456620 w 1101012"/>
              <a:gd name="T9" fmla="*/ 0 h 485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1012"/>
              <a:gd name="T16" fmla="*/ 0 h 485190"/>
              <a:gd name="T17" fmla="*/ 1101012 w 1101012"/>
              <a:gd name="T18" fmla="*/ 485190 h 485190"/>
              <a:gd name="connsiteX0" fmla="*/ 189675 w 1101012"/>
              <a:gd name="connsiteY0" fmla="*/ 153144 h 466529"/>
              <a:gd name="connsiteX1" fmla="*/ 933061 w 1101012"/>
              <a:gd name="connsiteY1" fmla="*/ 0 h 466529"/>
              <a:gd name="connsiteX2" fmla="*/ 1101012 w 1101012"/>
              <a:gd name="connsiteY2" fmla="*/ 466529 h 466529"/>
              <a:gd name="connsiteX3" fmla="*/ 0 w 1101012"/>
              <a:gd name="connsiteY3" fmla="*/ 466529 h 466529"/>
              <a:gd name="connsiteX4" fmla="*/ 189675 w 1101012"/>
              <a:gd name="connsiteY4" fmla="*/ 153144 h 466529"/>
              <a:gd name="connsiteX0-1" fmla="*/ 166277 w 1101012"/>
              <a:gd name="connsiteY0-2" fmla="*/ 57697 h 466529"/>
              <a:gd name="connsiteX1-3" fmla="*/ 933061 w 1101012"/>
              <a:gd name="connsiteY1-4" fmla="*/ 0 h 466529"/>
              <a:gd name="connsiteX2-5" fmla="*/ 1101012 w 1101012"/>
              <a:gd name="connsiteY2-6" fmla="*/ 466529 h 466529"/>
              <a:gd name="connsiteX3-7" fmla="*/ 0 w 1101012"/>
              <a:gd name="connsiteY3-8" fmla="*/ 466529 h 466529"/>
              <a:gd name="connsiteX4-9" fmla="*/ 166277 w 1101012"/>
              <a:gd name="connsiteY4-10" fmla="*/ 57697 h 466529"/>
              <a:gd name="connsiteX0-11" fmla="*/ 166277 w 1101012"/>
              <a:gd name="connsiteY0-12" fmla="*/ 9973 h 418805"/>
              <a:gd name="connsiteX1-13" fmla="*/ 964259 w 1101012"/>
              <a:gd name="connsiteY1-14" fmla="*/ 0 h 418805"/>
              <a:gd name="connsiteX2-15" fmla="*/ 1101012 w 1101012"/>
              <a:gd name="connsiteY2-16" fmla="*/ 418805 h 418805"/>
              <a:gd name="connsiteX3-17" fmla="*/ 0 w 1101012"/>
              <a:gd name="connsiteY3-18" fmla="*/ 418805 h 418805"/>
              <a:gd name="connsiteX4-19" fmla="*/ 166277 w 1101012"/>
              <a:gd name="connsiteY4-20" fmla="*/ 9973 h 418805"/>
              <a:gd name="connsiteX0-21" fmla="*/ 293667 w 1101012"/>
              <a:gd name="connsiteY0-22" fmla="*/ 226319 h 418805"/>
              <a:gd name="connsiteX1-23" fmla="*/ 964259 w 1101012"/>
              <a:gd name="connsiteY1-24" fmla="*/ 0 h 418805"/>
              <a:gd name="connsiteX2-25" fmla="*/ 1101012 w 1101012"/>
              <a:gd name="connsiteY2-26" fmla="*/ 418805 h 418805"/>
              <a:gd name="connsiteX3-27" fmla="*/ 0 w 1101012"/>
              <a:gd name="connsiteY3-28" fmla="*/ 418805 h 418805"/>
              <a:gd name="connsiteX4-29" fmla="*/ 293667 w 1101012"/>
              <a:gd name="connsiteY4-30" fmla="*/ 226319 h 418805"/>
              <a:gd name="connsiteX0-31" fmla="*/ 155878 w 1101012"/>
              <a:gd name="connsiteY0-32" fmla="*/ 9973 h 418805"/>
              <a:gd name="connsiteX1-33" fmla="*/ 964259 w 1101012"/>
              <a:gd name="connsiteY1-34" fmla="*/ 0 h 418805"/>
              <a:gd name="connsiteX2-35" fmla="*/ 1101012 w 1101012"/>
              <a:gd name="connsiteY2-36" fmla="*/ 418805 h 418805"/>
              <a:gd name="connsiteX3-37" fmla="*/ 0 w 1101012"/>
              <a:gd name="connsiteY3-38" fmla="*/ 418805 h 418805"/>
              <a:gd name="connsiteX4-39" fmla="*/ 155878 w 1101012"/>
              <a:gd name="connsiteY4-40" fmla="*/ 9973 h 418805"/>
              <a:gd name="connsiteX0-41" fmla="*/ 155878 w 1101012"/>
              <a:gd name="connsiteY0-42" fmla="*/ 0 h 408832"/>
              <a:gd name="connsiteX1-43" fmla="*/ 974658 w 1101012"/>
              <a:gd name="connsiteY1-44" fmla="*/ 110927 h 408832"/>
              <a:gd name="connsiteX2-45" fmla="*/ 1101012 w 1101012"/>
              <a:gd name="connsiteY2-46" fmla="*/ 408832 h 408832"/>
              <a:gd name="connsiteX3-47" fmla="*/ 0 w 1101012"/>
              <a:gd name="connsiteY3-48" fmla="*/ 408832 h 408832"/>
              <a:gd name="connsiteX4-49" fmla="*/ 155878 w 1101012"/>
              <a:gd name="connsiteY4-50" fmla="*/ 0 h 408832"/>
              <a:gd name="connsiteX0-51" fmla="*/ 155878 w 1101012"/>
              <a:gd name="connsiteY0-52" fmla="*/ 3609 h 412441"/>
              <a:gd name="connsiteX1-53" fmla="*/ 962959 w 1101012"/>
              <a:gd name="connsiteY1-54" fmla="*/ 0 h 412441"/>
              <a:gd name="connsiteX2-55" fmla="*/ 1101012 w 1101012"/>
              <a:gd name="connsiteY2-56" fmla="*/ 412441 h 412441"/>
              <a:gd name="connsiteX3-57" fmla="*/ 0 w 1101012"/>
              <a:gd name="connsiteY3-58" fmla="*/ 412441 h 412441"/>
              <a:gd name="connsiteX4-59" fmla="*/ 155878 w 1101012"/>
              <a:gd name="connsiteY4-60" fmla="*/ 3609 h 412441"/>
              <a:gd name="connsiteX0-61" fmla="*/ 194875 w 1101012"/>
              <a:gd name="connsiteY0-62" fmla="*/ 220750 h 412441"/>
              <a:gd name="connsiteX1-63" fmla="*/ 962959 w 1101012"/>
              <a:gd name="connsiteY1-64" fmla="*/ 0 h 412441"/>
              <a:gd name="connsiteX2-65" fmla="*/ 1101012 w 1101012"/>
              <a:gd name="connsiteY2-66" fmla="*/ 412441 h 412441"/>
              <a:gd name="connsiteX3-67" fmla="*/ 0 w 1101012"/>
              <a:gd name="connsiteY3-68" fmla="*/ 412441 h 412441"/>
              <a:gd name="connsiteX4-69" fmla="*/ 194875 w 1101012"/>
              <a:gd name="connsiteY4-70" fmla="*/ 220750 h 412441"/>
              <a:gd name="connsiteX0-71" fmla="*/ 153928 w 1101012"/>
              <a:gd name="connsiteY0-72" fmla="*/ 53719 h 412441"/>
              <a:gd name="connsiteX1-73" fmla="*/ 962959 w 1101012"/>
              <a:gd name="connsiteY1-74" fmla="*/ 0 h 412441"/>
              <a:gd name="connsiteX2-75" fmla="*/ 1101012 w 1101012"/>
              <a:gd name="connsiteY2-76" fmla="*/ 412441 h 412441"/>
              <a:gd name="connsiteX3-77" fmla="*/ 0 w 1101012"/>
              <a:gd name="connsiteY3-78" fmla="*/ 412441 h 412441"/>
              <a:gd name="connsiteX4-79" fmla="*/ 153928 w 1101012"/>
              <a:gd name="connsiteY4-80" fmla="*/ 53719 h 412441"/>
              <a:gd name="connsiteX0-81" fmla="*/ 153928 w 1101012"/>
              <a:gd name="connsiteY0-82" fmla="*/ 0 h 358722"/>
              <a:gd name="connsiteX1-83" fmla="*/ 968809 w 1101012"/>
              <a:gd name="connsiteY1-84" fmla="*/ 3549 h 358722"/>
              <a:gd name="connsiteX2-85" fmla="*/ 1101012 w 1101012"/>
              <a:gd name="connsiteY2-86" fmla="*/ 358722 h 358722"/>
              <a:gd name="connsiteX3-87" fmla="*/ 0 w 1101012"/>
              <a:gd name="connsiteY3-88" fmla="*/ 358722 h 358722"/>
              <a:gd name="connsiteX4-89" fmla="*/ 153928 w 1101012"/>
              <a:gd name="connsiteY4-90" fmla="*/ 0 h 358722"/>
              <a:gd name="connsiteX0-91" fmla="*/ 153928 w 1101012"/>
              <a:gd name="connsiteY0-92" fmla="*/ 53719 h 412441"/>
              <a:gd name="connsiteX1-93" fmla="*/ 968809 w 1101012"/>
              <a:gd name="connsiteY1-94" fmla="*/ 0 h 412441"/>
              <a:gd name="connsiteX2-95" fmla="*/ 1101012 w 1101012"/>
              <a:gd name="connsiteY2-96" fmla="*/ 412441 h 412441"/>
              <a:gd name="connsiteX3-97" fmla="*/ 0 w 1101012"/>
              <a:gd name="connsiteY3-98" fmla="*/ 412441 h 412441"/>
              <a:gd name="connsiteX4-99" fmla="*/ 153928 w 1101012"/>
              <a:gd name="connsiteY4-100" fmla="*/ 53719 h 412441"/>
              <a:gd name="connsiteX0-101" fmla="*/ 153928 w 1101012"/>
              <a:gd name="connsiteY0-102" fmla="*/ 1224 h 412441"/>
              <a:gd name="connsiteX1-103" fmla="*/ 968809 w 1101012"/>
              <a:gd name="connsiteY1-104" fmla="*/ 0 h 412441"/>
              <a:gd name="connsiteX2-105" fmla="*/ 1101012 w 1101012"/>
              <a:gd name="connsiteY2-106" fmla="*/ 412441 h 412441"/>
              <a:gd name="connsiteX3-107" fmla="*/ 0 w 1101012"/>
              <a:gd name="connsiteY3-108" fmla="*/ 412441 h 412441"/>
              <a:gd name="connsiteX4-109" fmla="*/ 153928 w 1101012"/>
              <a:gd name="connsiteY4-110" fmla="*/ 1224 h 4124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rgbClr val="EB5FA8">
              <a:alpha val="60000"/>
            </a:srgb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等腰三角形 24"/>
          <p:cNvSpPr>
            <a:spLocks noChangeArrowheads="1"/>
          </p:cNvSpPr>
          <p:nvPr/>
        </p:nvSpPr>
        <p:spPr bwMode="auto">
          <a:xfrm>
            <a:off x="6079008" y="1921396"/>
            <a:ext cx="996950" cy="1212850"/>
          </a:xfrm>
          <a:prstGeom prst="triangle">
            <a:avLst>
              <a:gd name="adj" fmla="val 50000"/>
            </a:avLst>
          </a:prstGeom>
          <a:solidFill>
            <a:srgbClr val="EB5FA8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矩形 13"/>
          <p:cNvSpPr>
            <a:spLocks noChangeArrowheads="1"/>
          </p:cNvSpPr>
          <p:nvPr/>
        </p:nvSpPr>
        <p:spPr bwMode="auto">
          <a:xfrm>
            <a:off x="4307507" y="4001517"/>
            <a:ext cx="1344613" cy="1713483"/>
          </a:xfrm>
          <a:prstGeom prst="rect">
            <a:avLst/>
          </a:prstGeom>
          <a:solidFill>
            <a:srgbClr val="33B0CE">
              <a:alpha val="9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矩形 18"/>
          <p:cNvSpPr>
            <a:spLocks noChangeArrowheads="1"/>
          </p:cNvSpPr>
          <p:nvPr/>
        </p:nvSpPr>
        <p:spPr bwMode="auto">
          <a:xfrm>
            <a:off x="4307507" y="3589928"/>
            <a:ext cx="1344613" cy="411590"/>
          </a:xfrm>
          <a:custGeom>
            <a:avLst/>
            <a:gdLst>
              <a:gd name="T0" fmla="*/ 456620 w 1101012"/>
              <a:gd name="T1" fmla="*/ 0 h 485190"/>
              <a:gd name="T2" fmla="*/ 2075541 w 1101012"/>
              <a:gd name="T3" fmla="*/ 18508 h 485190"/>
              <a:gd name="T4" fmla="*/ 2449136 w 1101012"/>
              <a:gd name="T5" fmla="*/ 481190 h 485190"/>
              <a:gd name="T6" fmla="*/ 0 w 1101012"/>
              <a:gd name="T7" fmla="*/ 481190 h 485190"/>
              <a:gd name="T8" fmla="*/ 456620 w 1101012"/>
              <a:gd name="T9" fmla="*/ 0 h 485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1012"/>
              <a:gd name="T16" fmla="*/ 0 h 485190"/>
              <a:gd name="T17" fmla="*/ 1101012 w 1101012"/>
              <a:gd name="T18" fmla="*/ 485190 h 485190"/>
              <a:gd name="connsiteX0" fmla="*/ 189675 w 1101012"/>
              <a:gd name="connsiteY0" fmla="*/ 153144 h 466529"/>
              <a:gd name="connsiteX1" fmla="*/ 933061 w 1101012"/>
              <a:gd name="connsiteY1" fmla="*/ 0 h 466529"/>
              <a:gd name="connsiteX2" fmla="*/ 1101012 w 1101012"/>
              <a:gd name="connsiteY2" fmla="*/ 466529 h 466529"/>
              <a:gd name="connsiteX3" fmla="*/ 0 w 1101012"/>
              <a:gd name="connsiteY3" fmla="*/ 466529 h 466529"/>
              <a:gd name="connsiteX4" fmla="*/ 189675 w 1101012"/>
              <a:gd name="connsiteY4" fmla="*/ 153144 h 466529"/>
              <a:gd name="connsiteX0-1" fmla="*/ 166277 w 1101012"/>
              <a:gd name="connsiteY0-2" fmla="*/ 57697 h 466529"/>
              <a:gd name="connsiteX1-3" fmla="*/ 933061 w 1101012"/>
              <a:gd name="connsiteY1-4" fmla="*/ 0 h 466529"/>
              <a:gd name="connsiteX2-5" fmla="*/ 1101012 w 1101012"/>
              <a:gd name="connsiteY2-6" fmla="*/ 466529 h 466529"/>
              <a:gd name="connsiteX3-7" fmla="*/ 0 w 1101012"/>
              <a:gd name="connsiteY3-8" fmla="*/ 466529 h 466529"/>
              <a:gd name="connsiteX4-9" fmla="*/ 166277 w 1101012"/>
              <a:gd name="connsiteY4-10" fmla="*/ 57697 h 466529"/>
              <a:gd name="connsiteX0-11" fmla="*/ 166277 w 1101012"/>
              <a:gd name="connsiteY0-12" fmla="*/ 9973 h 418805"/>
              <a:gd name="connsiteX1-13" fmla="*/ 964259 w 1101012"/>
              <a:gd name="connsiteY1-14" fmla="*/ 0 h 418805"/>
              <a:gd name="connsiteX2-15" fmla="*/ 1101012 w 1101012"/>
              <a:gd name="connsiteY2-16" fmla="*/ 418805 h 418805"/>
              <a:gd name="connsiteX3-17" fmla="*/ 0 w 1101012"/>
              <a:gd name="connsiteY3-18" fmla="*/ 418805 h 418805"/>
              <a:gd name="connsiteX4-19" fmla="*/ 166277 w 1101012"/>
              <a:gd name="connsiteY4-20" fmla="*/ 9973 h 418805"/>
              <a:gd name="connsiteX0-21" fmla="*/ 293667 w 1101012"/>
              <a:gd name="connsiteY0-22" fmla="*/ 226319 h 418805"/>
              <a:gd name="connsiteX1-23" fmla="*/ 964259 w 1101012"/>
              <a:gd name="connsiteY1-24" fmla="*/ 0 h 418805"/>
              <a:gd name="connsiteX2-25" fmla="*/ 1101012 w 1101012"/>
              <a:gd name="connsiteY2-26" fmla="*/ 418805 h 418805"/>
              <a:gd name="connsiteX3-27" fmla="*/ 0 w 1101012"/>
              <a:gd name="connsiteY3-28" fmla="*/ 418805 h 418805"/>
              <a:gd name="connsiteX4-29" fmla="*/ 293667 w 1101012"/>
              <a:gd name="connsiteY4-30" fmla="*/ 226319 h 418805"/>
              <a:gd name="connsiteX0-31" fmla="*/ 155878 w 1101012"/>
              <a:gd name="connsiteY0-32" fmla="*/ 9973 h 418805"/>
              <a:gd name="connsiteX1-33" fmla="*/ 964259 w 1101012"/>
              <a:gd name="connsiteY1-34" fmla="*/ 0 h 418805"/>
              <a:gd name="connsiteX2-35" fmla="*/ 1101012 w 1101012"/>
              <a:gd name="connsiteY2-36" fmla="*/ 418805 h 418805"/>
              <a:gd name="connsiteX3-37" fmla="*/ 0 w 1101012"/>
              <a:gd name="connsiteY3-38" fmla="*/ 418805 h 418805"/>
              <a:gd name="connsiteX4-39" fmla="*/ 155878 w 1101012"/>
              <a:gd name="connsiteY4-40" fmla="*/ 9973 h 418805"/>
              <a:gd name="connsiteX0-41" fmla="*/ 155878 w 1101012"/>
              <a:gd name="connsiteY0-42" fmla="*/ 0 h 408832"/>
              <a:gd name="connsiteX1-43" fmla="*/ 974658 w 1101012"/>
              <a:gd name="connsiteY1-44" fmla="*/ 110927 h 408832"/>
              <a:gd name="connsiteX2-45" fmla="*/ 1101012 w 1101012"/>
              <a:gd name="connsiteY2-46" fmla="*/ 408832 h 408832"/>
              <a:gd name="connsiteX3-47" fmla="*/ 0 w 1101012"/>
              <a:gd name="connsiteY3-48" fmla="*/ 408832 h 408832"/>
              <a:gd name="connsiteX4-49" fmla="*/ 155878 w 1101012"/>
              <a:gd name="connsiteY4-50" fmla="*/ 0 h 408832"/>
              <a:gd name="connsiteX0-51" fmla="*/ 155878 w 1101012"/>
              <a:gd name="connsiteY0-52" fmla="*/ 3609 h 412441"/>
              <a:gd name="connsiteX1-53" fmla="*/ 962959 w 1101012"/>
              <a:gd name="connsiteY1-54" fmla="*/ 0 h 412441"/>
              <a:gd name="connsiteX2-55" fmla="*/ 1101012 w 1101012"/>
              <a:gd name="connsiteY2-56" fmla="*/ 412441 h 412441"/>
              <a:gd name="connsiteX3-57" fmla="*/ 0 w 1101012"/>
              <a:gd name="connsiteY3-58" fmla="*/ 412441 h 412441"/>
              <a:gd name="connsiteX4-59" fmla="*/ 155878 w 1101012"/>
              <a:gd name="connsiteY4-60" fmla="*/ 3609 h 412441"/>
              <a:gd name="connsiteX0-61" fmla="*/ 194875 w 1101012"/>
              <a:gd name="connsiteY0-62" fmla="*/ 220750 h 412441"/>
              <a:gd name="connsiteX1-63" fmla="*/ 962959 w 1101012"/>
              <a:gd name="connsiteY1-64" fmla="*/ 0 h 412441"/>
              <a:gd name="connsiteX2-65" fmla="*/ 1101012 w 1101012"/>
              <a:gd name="connsiteY2-66" fmla="*/ 412441 h 412441"/>
              <a:gd name="connsiteX3-67" fmla="*/ 0 w 1101012"/>
              <a:gd name="connsiteY3-68" fmla="*/ 412441 h 412441"/>
              <a:gd name="connsiteX4-69" fmla="*/ 194875 w 1101012"/>
              <a:gd name="connsiteY4-70" fmla="*/ 220750 h 412441"/>
              <a:gd name="connsiteX0-71" fmla="*/ 153928 w 1101012"/>
              <a:gd name="connsiteY0-72" fmla="*/ 53719 h 412441"/>
              <a:gd name="connsiteX1-73" fmla="*/ 962959 w 1101012"/>
              <a:gd name="connsiteY1-74" fmla="*/ 0 h 412441"/>
              <a:gd name="connsiteX2-75" fmla="*/ 1101012 w 1101012"/>
              <a:gd name="connsiteY2-76" fmla="*/ 412441 h 412441"/>
              <a:gd name="connsiteX3-77" fmla="*/ 0 w 1101012"/>
              <a:gd name="connsiteY3-78" fmla="*/ 412441 h 412441"/>
              <a:gd name="connsiteX4-79" fmla="*/ 153928 w 1101012"/>
              <a:gd name="connsiteY4-80" fmla="*/ 53719 h 412441"/>
              <a:gd name="connsiteX0-81" fmla="*/ 153928 w 1101012"/>
              <a:gd name="connsiteY0-82" fmla="*/ 0 h 358722"/>
              <a:gd name="connsiteX1-83" fmla="*/ 968809 w 1101012"/>
              <a:gd name="connsiteY1-84" fmla="*/ 3549 h 358722"/>
              <a:gd name="connsiteX2-85" fmla="*/ 1101012 w 1101012"/>
              <a:gd name="connsiteY2-86" fmla="*/ 358722 h 358722"/>
              <a:gd name="connsiteX3-87" fmla="*/ 0 w 1101012"/>
              <a:gd name="connsiteY3-88" fmla="*/ 358722 h 358722"/>
              <a:gd name="connsiteX4-89" fmla="*/ 153928 w 1101012"/>
              <a:gd name="connsiteY4-90" fmla="*/ 0 h 358722"/>
              <a:gd name="connsiteX0-91" fmla="*/ 153928 w 1101012"/>
              <a:gd name="connsiteY0-92" fmla="*/ 53719 h 412441"/>
              <a:gd name="connsiteX1-93" fmla="*/ 968809 w 1101012"/>
              <a:gd name="connsiteY1-94" fmla="*/ 0 h 412441"/>
              <a:gd name="connsiteX2-95" fmla="*/ 1101012 w 1101012"/>
              <a:gd name="connsiteY2-96" fmla="*/ 412441 h 412441"/>
              <a:gd name="connsiteX3-97" fmla="*/ 0 w 1101012"/>
              <a:gd name="connsiteY3-98" fmla="*/ 412441 h 412441"/>
              <a:gd name="connsiteX4-99" fmla="*/ 153928 w 1101012"/>
              <a:gd name="connsiteY4-100" fmla="*/ 53719 h 412441"/>
              <a:gd name="connsiteX0-101" fmla="*/ 153928 w 1101012"/>
              <a:gd name="connsiteY0-102" fmla="*/ 1224 h 412441"/>
              <a:gd name="connsiteX1-103" fmla="*/ 968809 w 1101012"/>
              <a:gd name="connsiteY1-104" fmla="*/ 0 h 412441"/>
              <a:gd name="connsiteX2-105" fmla="*/ 1101012 w 1101012"/>
              <a:gd name="connsiteY2-106" fmla="*/ 412441 h 412441"/>
              <a:gd name="connsiteX3-107" fmla="*/ 0 w 1101012"/>
              <a:gd name="connsiteY3-108" fmla="*/ 412441 h 412441"/>
              <a:gd name="connsiteX4-109" fmla="*/ 153928 w 1101012"/>
              <a:gd name="connsiteY4-110" fmla="*/ 1224 h 4124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rgbClr val="33B0CE">
              <a:alpha val="80000"/>
            </a:srgb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4" name="等腰三角形 24"/>
          <p:cNvSpPr>
            <a:spLocks noChangeArrowheads="1"/>
          </p:cNvSpPr>
          <p:nvPr/>
        </p:nvSpPr>
        <p:spPr bwMode="auto">
          <a:xfrm>
            <a:off x="4494832" y="2379092"/>
            <a:ext cx="996950" cy="1212850"/>
          </a:xfrm>
          <a:prstGeom prst="triangle">
            <a:avLst>
              <a:gd name="adj" fmla="val 50000"/>
            </a:avLst>
          </a:prstGeom>
          <a:solidFill>
            <a:srgbClr val="33B0CE">
              <a:alpha val="7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13"/>
          <p:cNvSpPr>
            <a:spLocks noChangeArrowheads="1"/>
          </p:cNvSpPr>
          <p:nvPr/>
        </p:nvSpPr>
        <p:spPr bwMode="auto">
          <a:xfrm>
            <a:off x="2843808" y="4382269"/>
            <a:ext cx="1344613" cy="1332731"/>
          </a:xfrm>
          <a:prstGeom prst="rect">
            <a:avLst/>
          </a:prstGeom>
          <a:solidFill>
            <a:srgbClr val="EB5FA8">
              <a:alpha val="5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矩形 18"/>
          <p:cNvSpPr>
            <a:spLocks noChangeArrowheads="1"/>
          </p:cNvSpPr>
          <p:nvPr/>
        </p:nvSpPr>
        <p:spPr bwMode="auto">
          <a:xfrm>
            <a:off x="2843808" y="3970680"/>
            <a:ext cx="1344613" cy="411590"/>
          </a:xfrm>
          <a:custGeom>
            <a:avLst/>
            <a:gdLst>
              <a:gd name="T0" fmla="*/ 456620 w 1101012"/>
              <a:gd name="T1" fmla="*/ 0 h 485190"/>
              <a:gd name="T2" fmla="*/ 2075541 w 1101012"/>
              <a:gd name="T3" fmla="*/ 18508 h 485190"/>
              <a:gd name="T4" fmla="*/ 2449136 w 1101012"/>
              <a:gd name="T5" fmla="*/ 481190 h 485190"/>
              <a:gd name="T6" fmla="*/ 0 w 1101012"/>
              <a:gd name="T7" fmla="*/ 481190 h 485190"/>
              <a:gd name="T8" fmla="*/ 456620 w 1101012"/>
              <a:gd name="T9" fmla="*/ 0 h 485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1012"/>
              <a:gd name="T16" fmla="*/ 0 h 485190"/>
              <a:gd name="T17" fmla="*/ 1101012 w 1101012"/>
              <a:gd name="T18" fmla="*/ 485190 h 485190"/>
              <a:gd name="connsiteX0" fmla="*/ 189675 w 1101012"/>
              <a:gd name="connsiteY0" fmla="*/ 153144 h 466529"/>
              <a:gd name="connsiteX1" fmla="*/ 933061 w 1101012"/>
              <a:gd name="connsiteY1" fmla="*/ 0 h 466529"/>
              <a:gd name="connsiteX2" fmla="*/ 1101012 w 1101012"/>
              <a:gd name="connsiteY2" fmla="*/ 466529 h 466529"/>
              <a:gd name="connsiteX3" fmla="*/ 0 w 1101012"/>
              <a:gd name="connsiteY3" fmla="*/ 466529 h 466529"/>
              <a:gd name="connsiteX4" fmla="*/ 189675 w 1101012"/>
              <a:gd name="connsiteY4" fmla="*/ 153144 h 466529"/>
              <a:gd name="connsiteX0-1" fmla="*/ 166277 w 1101012"/>
              <a:gd name="connsiteY0-2" fmla="*/ 57697 h 466529"/>
              <a:gd name="connsiteX1-3" fmla="*/ 933061 w 1101012"/>
              <a:gd name="connsiteY1-4" fmla="*/ 0 h 466529"/>
              <a:gd name="connsiteX2-5" fmla="*/ 1101012 w 1101012"/>
              <a:gd name="connsiteY2-6" fmla="*/ 466529 h 466529"/>
              <a:gd name="connsiteX3-7" fmla="*/ 0 w 1101012"/>
              <a:gd name="connsiteY3-8" fmla="*/ 466529 h 466529"/>
              <a:gd name="connsiteX4-9" fmla="*/ 166277 w 1101012"/>
              <a:gd name="connsiteY4-10" fmla="*/ 57697 h 466529"/>
              <a:gd name="connsiteX0-11" fmla="*/ 166277 w 1101012"/>
              <a:gd name="connsiteY0-12" fmla="*/ 9973 h 418805"/>
              <a:gd name="connsiteX1-13" fmla="*/ 964259 w 1101012"/>
              <a:gd name="connsiteY1-14" fmla="*/ 0 h 418805"/>
              <a:gd name="connsiteX2-15" fmla="*/ 1101012 w 1101012"/>
              <a:gd name="connsiteY2-16" fmla="*/ 418805 h 418805"/>
              <a:gd name="connsiteX3-17" fmla="*/ 0 w 1101012"/>
              <a:gd name="connsiteY3-18" fmla="*/ 418805 h 418805"/>
              <a:gd name="connsiteX4-19" fmla="*/ 166277 w 1101012"/>
              <a:gd name="connsiteY4-20" fmla="*/ 9973 h 418805"/>
              <a:gd name="connsiteX0-21" fmla="*/ 293667 w 1101012"/>
              <a:gd name="connsiteY0-22" fmla="*/ 226319 h 418805"/>
              <a:gd name="connsiteX1-23" fmla="*/ 964259 w 1101012"/>
              <a:gd name="connsiteY1-24" fmla="*/ 0 h 418805"/>
              <a:gd name="connsiteX2-25" fmla="*/ 1101012 w 1101012"/>
              <a:gd name="connsiteY2-26" fmla="*/ 418805 h 418805"/>
              <a:gd name="connsiteX3-27" fmla="*/ 0 w 1101012"/>
              <a:gd name="connsiteY3-28" fmla="*/ 418805 h 418805"/>
              <a:gd name="connsiteX4-29" fmla="*/ 293667 w 1101012"/>
              <a:gd name="connsiteY4-30" fmla="*/ 226319 h 418805"/>
              <a:gd name="connsiteX0-31" fmla="*/ 155878 w 1101012"/>
              <a:gd name="connsiteY0-32" fmla="*/ 9973 h 418805"/>
              <a:gd name="connsiteX1-33" fmla="*/ 964259 w 1101012"/>
              <a:gd name="connsiteY1-34" fmla="*/ 0 h 418805"/>
              <a:gd name="connsiteX2-35" fmla="*/ 1101012 w 1101012"/>
              <a:gd name="connsiteY2-36" fmla="*/ 418805 h 418805"/>
              <a:gd name="connsiteX3-37" fmla="*/ 0 w 1101012"/>
              <a:gd name="connsiteY3-38" fmla="*/ 418805 h 418805"/>
              <a:gd name="connsiteX4-39" fmla="*/ 155878 w 1101012"/>
              <a:gd name="connsiteY4-40" fmla="*/ 9973 h 418805"/>
              <a:gd name="connsiteX0-41" fmla="*/ 155878 w 1101012"/>
              <a:gd name="connsiteY0-42" fmla="*/ 0 h 408832"/>
              <a:gd name="connsiteX1-43" fmla="*/ 974658 w 1101012"/>
              <a:gd name="connsiteY1-44" fmla="*/ 110927 h 408832"/>
              <a:gd name="connsiteX2-45" fmla="*/ 1101012 w 1101012"/>
              <a:gd name="connsiteY2-46" fmla="*/ 408832 h 408832"/>
              <a:gd name="connsiteX3-47" fmla="*/ 0 w 1101012"/>
              <a:gd name="connsiteY3-48" fmla="*/ 408832 h 408832"/>
              <a:gd name="connsiteX4-49" fmla="*/ 155878 w 1101012"/>
              <a:gd name="connsiteY4-50" fmla="*/ 0 h 408832"/>
              <a:gd name="connsiteX0-51" fmla="*/ 155878 w 1101012"/>
              <a:gd name="connsiteY0-52" fmla="*/ 3609 h 412441"/>
              <a:gd name="connsiteX1-53" fmla="*/ 962959 w 1101012"/>
              <a:gd name="connsiteY1-54" fmla="*/ 0 h 412441"/>
              <a:gd name="connsiteX2-55" fmla="*/ 1101012 w 1101012"/>
              <a:gd name="connsiteY2-56" fmla="*/ 412441 h 412441"/>
              <a:gd name="connsiteX3-57" fmla="*/ 0 w 1101012"/>
              <a:gd name="connsiteY3-58" fmla="*/ 412441 h 412441"/>
              <a:gd name="connsiteX4-59" fmla="*/ 155878 w 1101012"/>
              <a:gd name="connsiteY4-60" fmla="*/ 3609 h 412441"/>
              <a:gd name="connsiteX0-61" fmla="*/ 194875 w 1101012"/>
              <a:gd name="connsiteY0-62" fmla="*/ 220750 h 412441"/>
              <a:gd name="connsiteX1-63" fmla="*/ 962959 w 1101012"/>
              <a:gd name="connsiteY1-64" fmla="*/ 0 h 412441"/>
              <a:gd name="connsiteX2-65" fmla="*/ 1101012 w 1101012"/>
              <a:gd name="connsiteY2-66" fmla="*/ 412441 h 412441"/>
              <a:gd name="connsiteX3-67" fmla="*/ 0 w 1101012"/>
              <a:gd name="connsiteY3-68" fmla="*/ 412441 h 412441"/>
              <a:gd name="connsiteX4-69" fmla="*/ 194875 w 1101012"/>
              <a:gd name="connsiteY4-70" fmla="*/ 220750 h 412441"/>
              <a:gd name="connsiteX0-71" fmla="*/ 153928 w 1101012"/>
              <a:gd name="connsiteY0-72" fmla="*/ 53719 h 412441"/>
              <a:gd name="connsiteX1-73" fmla="*/ 962959 w 1101012"/>
              <a:gd name="connsiteY1-74" fmla="*/ 0 h 412441"/>
              <a:gd name="connsiteX2-75" fmla="*/ 1101012 w 1101012"/>
              <a:gd name="connsiteY2-76" fmla="*/ 412441 h 412441"/>
              <a:gd name="connsiteX3-77" fmla="*/ 0 w 1101012"/>
              <a:gd name="connsiteY3-78" fmla="*/ 412441 h 412441"/>
              <a:gd name="connsiteX4-79" fmla="*/ 153928 w 1101012"/>
              <a:gd name="connsiteY4-80" fmla="*/ 53719 h 412441"/>
              <a:gd name="connsiteX0-81" fmla="*/ 153928 w 1101012"/>
              <a:gd name="connsiteY0-82" fmla="*/ 0 h 358722"/>
              <a:gd name="connsiteX1-83" fmla="*/ 968809 w 1101012"/>
              <a:gd name="connsiteY1-84" fmla="*/ 3549 h 358722"/>
              <a:gd name="connsiteX2-85" fmla="*/ 1101012 w 1101012"/>
              <a:gd name="connsiteY2-86" fmla="*/ 358722 h 358722"/>
              <a:gd name="connsiteX3-87" fmla="*/ 0 w 1101012"/>
              <a:gd name="connsiteY3-88" fmla="*/ 358722 h 358722"/>
              <a:gd name="connsiteX4-89" fmla="*/ 153928 w 1101012"/>
              <a:gd name="connsiteY4-90" fmla="*/ 0 h 358722"/>
              <a:gd name="connsiteX0-91" fmla="*/ 153928 w 1101012"/>
              <a:gd name="connsiteY0-92" fmla="*/ 53719 h 412441"/>
              <a:gd name="connsiteX1-93" fmla="*/ 968809 w 1101012"/>
              <a:gd name="connsiteY1-94" fmla="*/ 0 h 412441"/>
              <a:gd name="connsiteX2-95" fmla="*/ 1101012 w 1101012"/>
              <a:gd name="connsiteY2-96" fmla="*/ 412441 h 412441"/>
              <a:gd name="connsiteX3-97" fmla="*/ 0 w 1101012"/>
              <a:gd name="connsiteY3-98" fmla="*/ 412441 h 412441"/>
              <a:gd name="connsiteX4-99" fmla="*/ 153928 w 1101012"/>
              <a:gd name="connsiteY4-100" fmla="*/ 53719 h 412441"/>
              <a:gd name="connsiteX0-101" fmla="*/ 153928 w 1101012"/>
              <a:gd name="connsiteY0-102" fmla="*/ 1224 h 412441"/>
              <a:gd name="connsiteX1-103" fmla="*/ 968809 w 1101012"/>
              <a:gd name="connsiteY1-104" fmla="*/ 0 h 412441"/>
              <a:gd name="connsiteX2-105" fmla="*/ 1101012 w 1101012"/>
              <a:gd name="connsiteY2-106" fmla="*/ 412441 h 412441"/>
              <a:gd name="connsiteX3-107" fmla="*/ 0 w 1101012"/>
              <a:gd name="connsiteY3-108" fmla="*/ 412441 h 412441"/>
              <a:gd name="connsiteX4-109" fmla="*/ 153928 w 1101012"/>
              <a:gd name="connsiteY4-110" fmla="*/ 1224 h 4124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01012" h="412441">
                <a:moveTo>
                  <a:pt x="153928" y="1224"/>
                </a:moveTo>
                <a:lnTo>
                  <a:pt x="968809" y="0"/>
                </a:lnTo>
                <a:lnTo>
                  <a:pt x="1101012" y="412441"/>
                </a:lnTo>
                <a:lnTo>
                  <a:pt x="0" y="412441"/>
                </a:lnTo>
                <a:lnTo>
                  <a:pt x="153928" y="1224"/>
                </a:lnTo>
                <a:close/>
              </a:path>
            </a:pathLst>
          </a:custGeom>
          <a:solidFill>
            <a:srgbClr val="EB5FA8">
              <a:alpha val="60000"/>
            </a:srgb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0" name="等腰三角形 24"/>
          <p:cNvSpPr>
            <a:spLocks noChangeArrowheads="1"/>
          </p:cNvSpPr>
          <p:nvPr/>
        </p:nvSpPr>
        <p:spPr bwMode="auto">
          <a:xfrm>
            <a:off x="3031133" y="2759844"/>
            <a:ext cx="996950" cy="1212850"/>
          </a:xfrm>
          <a:prstGeom prst="triangle">
            <a:avLst>
              <a:gd name="adj" fmla="val 50000"/>
            </a:avLst>
          </a:prstGeom>
          <a:solidFill>
            <a:srgbClr val="EB5FA8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3361556"/>
            <a:ext cx="418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1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461" y="2968290"/>
            <a:ext cx="434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2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46622" y="2468719"/>
            <a:ext cx="434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3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58790" y="2102093"/>
            <a:ext cx="439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方正兰亭粗黑_GBK" pitchFamily="2" charset="-122"/>
                <a:ea typeface="方正兰亭粗黑_GBK" pitchFamily="2" charset="-122"/>
              </a:rPr>
              <a:t>4</a:t>
            </a:r>
            <a:endParaRPr lang="zh-CN" altLang="en-US" sz="3000" dirty="0">
              <a:solidFill>
                <a:schemeClr val="bg1"/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94" name="文本框 36"/>
          <p:cNvSpPr>
            <a:spLocks noChangeArrowheads="1"/>
          </p:cNvSpPr>
          <p:nvPr/>
        </p:nvSpPr>
        <p:spPr bwMode="auto">
          <a:xfrm>
            <a:off x="2843808" y="1426051"/>
            <a:ext cx="4493169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  <a:sym typeface="方正兰亭黑_GBK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5" name="文本框 36"/>
          <p:cNvSpPr>
            <a:spLocks noChangeArrowheads="1"/>
          </p:cNvSpPr>
          <p:nvPr/>
        </p:nvSpPr>
        <p:spPr bwMode="auto">
          <a:xfrm>
            <a:off x="2984317" y="4539663"/>
            <a:ext cx="1083627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在此录入上述图表的描述说明。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6" name="文本框 36"/>
          <p:cNvSpPr>
            <a:spLocks noChangeArrowheads="1"/>
          </p:cNvSpPr>
          <p:nvPr/>
        </p:nvSpPr>
        <p:spPr bwMode="auto">
          <a:xfrm>
            <a:off x="4408155" y="4176475"/>
            <a:ext cx="1083627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在此录入上述图表的描述说明。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7" name="文本框 36"/>
          <p:cNvSpPr>
            <a:spLocks noChangeArrowheads="1"/>
          </p:cNvSpPr>
          <p:nvPr/>
        </p:nvSpPr>
        <p:spPr bwMode="auto">
          <a:xfrm>
            <a:off x="6022175" y="3707099"/>
            <a:ext cx="1083627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在此录入上述图表的描述说明。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99" name="文本框 36"/>
          <p:cNvSpPr>
            <a:spLocks noChangeArrowheads="1"/>
          </p:cNvSpPr>
          <p:nvPr/>
        </p:nvSpPr>
        <p:spPr bwMode="auto">
          <a:xfrm>
            <a:off x="7534343" y="3366269"/>
            <a:ext cx="1083627" cy="76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在此录入上述图表的描述说明。</a:t>
            </a:r>
            <a:endParaRPr lang="zh-CN" altLang="en-US" sz="14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96834" y="841276"/>
            <a:ext cx="13452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目标规划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完成步骤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4198" y="1577365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67419" y="255920"/>
            <a:ext cx="1396269" cy="369332"/>
            <a:chOff x="367419" y="255920"/>
            <a:chExt cx="139626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目标规划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54" name="Picture 4" descr="G:\PPT模板\2016\目标3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67419" y="309103"/>
              <a:ext cx="244141" cy="24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TextBox 54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完成步骤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  <p:bldP spid="46" grpId="0" animBg="1"/>
          <p:bldP spid="47" grpId="0" animBg="1"/>
          <p:bldP spid="56" grpId="0" animBg="1"/>
          <p:bldP spid="57" grpId="0" animBg="1"/>
          <p:bldP spid="72" grpId="0" animBg="1"/>
          <p:bldP spid="73" grpId="0" animBg="1"/>
          <p:bldP spid="74" grpId="0" animBg="1"/>
          <p:bldP spid="75" grpId="0" animBg="1"/>
          <p:bldP spid="83" grpId="0" animBg="1"/>
          <p:bldP spid="90" grpId="0" animBg="1"/>
          <p:bldP spid="2" grpId="0"/>
          <p:bldP spid="91" grpId="0"/>
          <p:bldP spid="92" grpId="0"/>
          <p:bldP spid="93" grpId="0"/>
          <p:bldP spid="94" grpId="0"/>
          <p:bldP spid="95" grpId="0"/>
          <p:bldP spid="96" grpId="0"/>
          <p:bldP spid="97" grpId="0"/>
          <p:bldP spid="99" grpId="0"/>
          <p:bldP spid="49" grpId="0" animBg="1"/>
          <p:bldP spid="50" grpId="0"/>
          <p:bldP spid="51" grpId="0" animBg="1"/>
          <p:bldP spid="55" grpId="0"/>
          <p:bldP spid="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1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  <p:bldP spid="46" grpId="0" animBg="1"/>
          <p:bldP spid="47" grpId="0" animBg="1"/>
          <p:bldP spid="56" grpId="0" animBg="1"/>
          <p:bldP spid="57" grpId="0" animBg="1"/>
          <p:bldP spid="72" grpId="0" animBg="1"/>
          <p:bldP spid="73" grpId="0" animBg="1"/>
          <p:bldP spid="74" grpId="0" animBg="1"/>
          <p:bldP spid="75" grpId="0" animBg="1"/>
          <p:bldP spid="83" grpId="0" animBg="1"/>
          <p:bldP spid="90" grpId="0" animBg="1"/>
          <p:bldP spid="2" grpId="0"/>
          <p:bldP spid="91" grpId="0"/>
          <p:bldP spid="92" grpId="0"/>
          <p:bldP spid="93" grpId="0"/>
          <p:bldP spid="94" grpId="0"/>
          <p:bldP spid="95" grpId="0"/>
          <p:bldP spid="96" grpId="0"/>
          <p:bldP spid="97" grpId="0"/>
          <p:bldP spid="99" grpId="0"/>
          <p:bldP spid="49" grpId="0" animBg="1"/>
          <p:bldP spid="50" grpId="0"/>
          <p:bldP spid="51" grpId="0" animBg="1"/>
          <p:bldP spid="55" grpId="0"/>
          <p:bldP spid="5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79383" y="176309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姓名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9762" y="175589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性别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66009" y="1763096"/>
            <a:ext cx="2011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侯博文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	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86863" y="17622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85161" y="2514942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电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话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4526" y="2505403"/>
            <a:ext cx="627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工作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9483" y="2135646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学历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5856" y="2138053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学校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94232" y="2138053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陕西科技大学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79759" y="2141996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本科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4962" y="2514942"/>
            <a:ext cx="1160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18302966364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4802" y="2518179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开发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5204" y="288421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政治面貌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974" y="3274542"/>
            <a:ext cx="982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英语水平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5974" y="28868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出生年月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90915" y="2892398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1993.3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81095" y="2882505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团员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75040" y="3271936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CET6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5974" y="364500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电子邮箱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75040" y="3642394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houbowen470@163.com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75974" y="402815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现在住址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: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5040" y="4025552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陕西省西安市雁塔区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H="1">
            <a:off x="3382089" y="2099097"/>
            <a:ext cx="421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382089" y="2844537"/>
            <a:ext cx="4212545" cy="1761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82089" y="3234867"/>
            <a:ext cx="421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382089" y="3607587"/>
            <a:ext cx="4212545" cy="1057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3382089" y="3990877"/>
            <a:ext cx="421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B5FA8"/>
                </a:solidFill>
                <a:latin typeface="方正兰亭中黑_GBK" pitchFamily="2" charset="-122"/>
                <a:ea typeface="方正兰亭中黑_GBK" pitchFamily="2" charset="-122"/>
              </a:rPr>
              <a:t>基本信息</a:t>
            </a:r>
            <a:endParaRPr lang="en-US" altLang="zh-CN" dirty="0">
              <a:solidFill>
                <a:srgbClr val="EB5FA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3382089" y="2471817"/>
            <a:ext cx="421254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56458" y="671994"/>
            <a:ext cx="1536206" cy="1544166"/>
            <a:chOff x="3799134" y="878222"/>
            <a:chExt cx="1536206" cy="1544166"/>
          </a:xfrm>
        </p:grpSpPr>
        <p:sp>
          <p:nvSpPr>
            <p:cNvPr id="19" name="椭圆 18"/>
            <p:cNvSpPr/>
            <p:nvPr/>
          </p:nvSpPr>
          <p:spPr>
            <a:xfrm>
              <a:off x="3799134" y="878222"/>
              <a:ext cx="1536206" cy="154416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1" cstate="print"/>
            <a:stretch>
              <a:fillRect/>
            </a:stretch>
          </p:blipFill>
          <p:spPr bwMode="auto">
            <a:xfrm>
              <a:off x="3867015" y="950082"/>
              <a:ext cx="1400445" cy="140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467544" y="121196"/>
            <a:ext cx="1118974" cy="369332"/>
            <a:chOff x="467544" y="121196"/>
            <a:chExt cx="111897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709355" y="1211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77" name="Picture 3" descr="G:\PPT模板\2016\我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67544" y="177225"/>
              <a:ext cx="231215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/>
          <p:cNvSpPr txBox="1"/>
          <p:nvPr/>
        </p:nvSpPr>
        <p:spPr>
          <a:xfrm>
            <a:off x="414467" y="2425452"/>
            <a:ext cx="1363980" cy="270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工作履历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专业技能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l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参与项目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4198" y="2641476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001413" y="743868"/>
            <a:ext cx="45719" cy="216024"/>
          </a:xfrm>
          <a:prstGeom prst="rect">
            <a:avLst/>
          </a:prstGeom>
          <a:solidFill>
            <a:srgbClr val="EB5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B5FA8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615950"/>
            <a:ext cx="1743710" cy="165544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  <p:bldLst>
      <p:bldP spid="24" grpId="0"/>
      <p:bldP spid="27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72" grpId="0"/>
      <p:bldP spid="43" grpId="0" bldLvl="0" animBg="1"/>
      <p:bldP spid="78" grpId="0"/>
      <p:bldP spid="35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2202507" y="1011527"/>
            <a:ext cx="2931409" cy="2946598"/>
          </a:xfrm>
          <a:prstGeom prst="ellipse">
            <a:avLst/>
          </a:prstGeom>
          <a:solidFill>
            <a:srgbClr val="EB5FA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010085" y="1011527"/>
            <a:ext cx="2931409" cy="2946598"/>
          </a:xfrm>
          <a:prstGeom prst="ellipse">
            <a:avLst/>
          </a:prstGeom>
          <a:solidFill>
            <a:srgbClr val="26AB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6360578" y="1281087"/>
            <a:ext cx="659694" cy="663111"/>
          </a:xfrm>
          <a:prstGeom prst="ellipse">
            <a:avLst/>
          </a:prstGeom>
          <a:solidFill>
            <a:srgbClr val="26AB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130031" y="3106291"/>
            <a:ext cx="853282" cy="857702"/>
          </a:xfrm>
          <a:prstGeom prst="ellipse">
            <a:avLst/>
          </a:prstGeom>
          <a:solidFill>
            <a:srgbClr val="EE29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86814" y="3867428"/>
            <a:ext cx="496644" cy="499218"/>
          </a:xfrm>
          <a:prstGeom prst="ellipse">
            <a:avLst/>
          </a:prstGeom>
          <a:solidFill>
            <a:srgbClr val="EE299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910" y="2539851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spc="300" dirty="0">
                <a:solidFill>
                  <a:prstClr val="white"/>
                </a:solidFill>
                <a:latin typeface="Century Gothic" pitchFamily="34" charset="0"/>
                <a:ea typeface="Batang" pitchFamily="18" charset="-127"/>
              </a:rPr>
              <a:t>THANKS FOR YOU</a:t>
            </a:r>
            <a:endParaRPr lang="zh-CN" altLang="en-US" sz="2400" spc="300" dirty="0">
              <a:solidFill>
                <a:prstClr val="white"/>
              </a:solidFill>
              <a:latin typeface="Century Gothic" pitchFamily="34" charset="0"/>
              <a:ea typeface="Batang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3288" y="1661317"/>
            <a:ext cx="351891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谢谢欣赏</a:t>
            </a:r>
            <a:endParaRPr lang="zh-CN" altLang="en-US" sz="6300" dirty="0">
              <a:solidFill>
                <a:schemeClr val="bg1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934951" y="2932371"/>
            <a:ext cx="360040" cy="361906"/>
          </a:xfrm>
          <a:prstGeom prst="ellipse">
            <a:avLst/>
          </a:prstGeom>
          <a:solidFill>
            <a:srgbClr val="EB5FA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532440" y="5138637"/>
            <a:ext cx="254166" cy="255483"/>
          </a:xfrm>
          <a:prstGeom prst="ellipse">
            <a:avLst/>
          </a:prstGeom>
          <a:solidFill>
            <a:srgbClr val="0DCC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814897" y="753904"/>
            <a:ext cx="516743" cy="519420"/>
          </a:xfrm>
          <a:prstGeom prst="ellipse">
            <a:avLst/>
          </a:prstGeom>
          <a:solidFill>
            <a:srgbClr val="26AB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7112721" y="1001632"/>
            <a:ext cx="261737" cy="263094"/>
          </a:xfrm>
          <a:prstGeom prst="ellipse">
            <a:avLst/>
          </a:prstGeom>
          <a:solidFill>
            <a:srgbClr val="26AB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58473" y="3152580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rPr>
              <a:t>衷心希望成为贵公司的一员</a:t>
            </a:r>
            <a:endParaRPr lang="zh-CN" altLang="en-US" sz="1600" spc="300" dirty="0">
              <a:solidFill>
                <a:schemeClr val="bg1"/>
              </a:solidFill>
              <a:latin typeface="方正兰亭黑简体" pitchFamily="2" charset="-122"/>
              <a:ea typeface="方正兰亭黑简体" pitchFamily="2" charset="-122"/>
            </a:endParaRPr>
          </a:p>
        </p:txBody>
      </p:sp>
    </p:spTree>
  </p:cSld>
  <p:clrMapOvr>
    <a:masterClrMapping/>
  </p:clrMapOvr>
  <p:transition spd="slow" advClick="0" advTm="300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">
                                          <p:cBhvr additive="base">
                                            <p:cTn id="1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">
                                          <p:cBhvr additive="base">
                                            <p:cTn id="2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8" grpId="0" animBg="1"/>
          <p:bldP spid="31" grpId="0" animBg="1"/>
          <p:bldP spid="33" grpId="0" animBg="1"/>
          <p:bldP spid="34" grpId="0" animBg="1"/>
          <p:bldP spid="35" grpId="0"/>
          <p:bldP spid="29" grpId="0"/>
          <p:bldP spid="38" grpId="0" animBg="1"/>
          <p:bldP spid="30" grpId="0" animBg="1"/>
          <p:bldP spid="32" grpId="0" animBg="1"/>
          <p:bldP spid="43" grpId="0" animBg="1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8" grpId="0" animBg="1"/>
          <p:bldP spid="31" grpId="0" animBg="1"/>
          <p:bldP spid="33" grpId="0" animBg="1"/>
          <p:bldP spid="34" grpId="0" animBg="1"/>
          <p:bldP spid="35" grpId="0"/>
          <p:bldP spid="29" grpId="0"/>
          <p:bldP spid="38" grpId="0" animBg="1"/>
          <p:bldP spid="30" grpId="0" animBg="1"/>
          <p:bldP spid="32" grpId="0" animBg="1"/>
          <p:bldP spid="43" grpId="0" animBg="1"/>
          <p:bldP spid="1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3697593"/>
            <a:ext cx="6768752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498563"/>
            <a:ext cx="9144000" cy="113902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6310" y="2581123"/>
            <a:ext cx="4103687" cy="99645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人学习、研究。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581123"/>
            <a:ext cx="4103688" cy="99645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30" y="296873"/>
            <a:ext cx="5919787" cy="19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椭圆 92"/>
          <p:cNvSpPr/>
          <p:nvPr/>
        </p:nvSpPr>
        <p:spPr>
          <a:xfrm>
            <a:off x="2781130" y="3334658"/>
            <a:ext cx="532958" cy="532958"/>
          </a:xfrm>
          <a:prstGeom prst="ellipse">
            <a:avLst/>
          </a:prstGeom>
          <a:solidFill>
            <a:srgbClr val="EB5FA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988644">
            <a:off x="7007649" y="1698100"/>
            <a:ext cx="643487" cy="643487"/>
          </a:xfrm>
          <a:prstGeom prst="ellipse">
            <a:avLst/>
          </a:prstGeom>
          <a:solidFill>
            <a:srgbClr val="26AB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Curved Connector 33"/>
          <p:cNvCxnSpPr>
            <a:stCxn id="93" idx="0"/>
            <a:endCxn id="94" idx="2"/>
          </p:cNvCxnSpPr>
          <p:nvPr/>
        </p:nvCxnSpPr>
        <p:spPr>
          <a:xfrm rot="5400000" flipH="1" flipV="1">
            <a:off x="3013727" y="2761944"/>
            <a:ext cx="606596" cy="538832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33"/>
          <p:cNvCxnSpPr>
            <a:stCxn id="94" idx="6"/>
            <a:endCxn id="95" idx="3"/>
          </p:cNvCxnSpPr>
          <p:nvPr/>
        </p:nvCxnSpPr>
        <p:spPr>
          <a:xfrm>
            <a:off x="3976091" y="2728062"/>
            <a:ext cx="1479523" cy="342697"/>
          </a:xfrm>
          <a:prstGeom prst="curvedConnector4">
            <a:avLst>
              <a:gd name="adj1" fmla="val 46907"/>
              <a:gd name="adj2" fmla="val 166706"/>
            </a:avLst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33"/>
          <p:cNvCxnSpPr>
            <a:stCxn id="95" idx="7"/>
            <a:endCxn id="96" idx="0"/>
          </p:cNvCxnSpPr>
          <p:nvPr/>
        </p:nvCxnSpPr>
        <p:spPr>
          <a:xfrm rot="5400000" flipH="1" flipV="1">
            <a:off x="6115732" y="1728487"/>
            <a:ext cx="682154" cy="1118537"/>
          </a:xfrm>
          <a:prstGeom prst="curved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71800" y="4009628"/>
            <a:ext cx="2199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兰亭细黑_GBK" pitchFamily="2" charset="-122"/>
                <a:cs typeface="Arial" panose="020B0604020202020204" pitchFamily="34" charset="0"/>
              </a:rPr>
              <a:t>2015年7月-2018年3月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兰亭细黑_GBK" pitchFamily="2" charset="-122"/>
              <a:cs typeface="Arial" panose="020B0604020202020204" pitchFamily="34" charset="0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2781171" y="4316713"/>
            <a:ext cx="1936750" cy="64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中软国际	       Java-Web开发工程师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36096" y="3416864"/>
            <a:ext cx="16338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2018年3月-至今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5287010" y="3663950"/>
            <a:ext cx="2093595" cy="64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西安恪诚电子科技公司	       Java-Web开发工程师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20272" y="2444983"/>
            <a:ext cx="591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未来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7027738" y="2692378"/>
            <a:ext cx="193675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再出发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...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364088" y="2537306"/>
            <a:ext cx="624979" cy="624979"/>
          </a:xfrm>
          <a:prstGeom prst="ellipse">
            <a:avLst/>
          </a:prstGeom>
          <a:solidFill>
            <a:srgbClr val="EB5FA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3586441" y="2533237"/>
            <a:ext cx="389650" cy="389650"/>
          </a:xfrm>
          <a:prstGeom prst="ellipse">
            <a:avLst/>
          </a:prstGeom>
          <a:solidFill>
            <a:srgbClr val="EB5FA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工作履历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3298" y="593254"/>
            <a:ext cx="1536206" cy="1544166"/>
            <a:chOff x="3799134" y="878222"/>
            <a:chExt cx="1536206" cy="1544166"/>
          </a:xfrm>
        </p:grpSpPr>
        <p:sp>
          <p:nvSpPr>
            <p:cNvPr id="33" name="椭圆 32"/>
            <p:cNvSpPr/>
            <p:nvPr/>
          </p:nvSpPr>
          <p:spPr>
            <a:xfrm>
              <a:off x="3799134" y="878222"/>
              <a:ext cx="1536206" cy="154416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1" cstate="print"/>
            <a:stretch>
              <a:fillRect/>
            </a:stretch>
          </p:blipFill>
          <p:spPr bwMode="auto">
            <a:xfrm>
              <a:off x="3867015" y="950082"/>
              <a:ext cx="1400445" cy="140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467544" y="121196"/>
            <a:ext cx="1118974" cy="369332"/>
            <a:chOff x="467544" y="121196"/>
            <a:chExt cx="1118974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709355" y="1211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9" name="Picture 3" descr="G:\PPT模板\2016\我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67544" y="177225"/>
              <a:ext cx="231215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414467" y="2425452"/>
            <a:ext cx="1363980" cy="270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工作履历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专业技能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l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参与项目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4198" y="3162285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615950"/>
            <a:ext cx="1743710" cy="165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93" grpId="0" animBg="1"/>
      <p:bldP spid="96" grpId="0" animBg="1"/>
      <p:bldP spid="100" grpId="0"/>
      <p:bldP spid="101" grpId="0"/>
      <p:bldP spid="104" grpId="0"/>
      <p:bldP spid="105" grpId="0"/>
      <p:bldP spid="106" grpId="0"/>
      <p:bldP spid="107" grpId="0"/>
      <p:bldP spid="95" grpId="0" animBg="1"/>
      <p:bldP spid="94" grpId="0" animBg="1"/>
      <p:bldP spid="28" grpId="0"/>
      <p:bldP spid="29" grpId="0" animBg="1"/>
      <p:bldP spid="31" grpId="0" animBg="1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空心弧 40"/>
          <p:cNvSpPr>
            <a:spLocks noChangeArrowheads="1"/>
          </p:cNvSpPr>
          <p:nvPr/>
        </p:nvSpPr>
        <p:spPr bwMode="auto">
          <a:xfrm rot="5400000">
            <a:off x="1765984" y="1669123"/>
            <a:ext cx="2701301" cy="2702350"/>
          </a:xfrm>
          <a:custGeom>
            <a:avLst/>
            <a:gdLst>
              <a:gd name="G0" fmla="+- 10531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531"/>
              <a:gd name="G18" fmla="*/ 10531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10531 10800 0"/>
              <a:gd name="G26" fmla="?: G9 G17 G25"/>
              <a:gd name="G27" fmla="?: G9 0 21600"/>
              <a:gd name="G28" fmla="cos 10800 11796480"/>
              <a:gd name="G29" fmla="sin 10800 11796480"/>
              <a:gd name="G30" fmla="sin 10531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34 w 21600"/>
              <a:gd name="T15" fmla="*/ 10800 h 21600"/>
              <a:gd name="T16" fmla="*/ 10800 w 21600"/>
              <a:gd name="T17" fmla="*/ 269 h 21600"/>
              <a:gd name="T18" fmla="*/ 21466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>
              <a:lumMod val="65000"/>
              <a:alpha val="39999"/>
            </a:schemeClr>
          </a:solidFill>
          <a:ln>
            <a:noFill/>
          </a:ln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 sz="2400"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>
            <a:spLocks noChangeArrowheads="1"/>
          </p:cNvSpPr>
          <p:nvPr/>
        </p:nvSpPr>
        <p:spPr bwMode="auto">
          <a:xfrm>
            <a:off x="3336208" y="1612384"/>
            <a:ext cx="173772" cy="173235"/>
          </a:xfrm>
          <a:prstGeom prst="ellipse">
            <a:avLst/>
          </a:prstGeom>
          <a:solidFill>
            <a:srgbClr val="F8A058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760595" y="803910"/>
            <a:ext cx="4270375" cy="492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1.熟练使用Java面向对象编程，熟悉多线程与并发编程，具有良好的编程习惯以及CSDN技术文档编写习惯；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2.熟悉主流Spring、SpringBoot、SpringMVC、MyBatis等框架；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3.熟悉Spring的IOC、AOP思想；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4.掌握SpringBoot + Spring Cloud Alibaba的微服务架构开发及常用组件（包括Nacos、Dubbo、 Config、Sentinel、Gateway）；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5.熟悉Oracle、MySQL、Postgres进行数据管理；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6.了解慢SQL查询以及SQL调优；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7.了解MySQL、Postgres、Redis的集群部署；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8.了解利用redis来实现缓存、分布式锁、布隆过滤器解决Redis击穿；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9.熟悉前后端分离架构的项目开发，熟悉Vue、HTML、JavaScript、jQuery、ECharts等常用前端开发技术框架；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10.熟悉rabbitMq消息队列；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11.了解zabbix的服务搭建与监控配置；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12.了解Springboot-Starter 组件化开发；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13.熟悉Elasticsearch搜索引擎的SpringBoot集成开发；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14.熟练使用tomcat服务器，SVN、Git版本管理工具，Maven项目构建工具以及Docker；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15.熟悉linux常用命令；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16.了解微小程序的开发；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17.熟练运用Eclipse和MyEclipse等开发工具；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4285739" y="2468747"/>
            <a:ext cx="173772" cy="173235"/>
          </a:xfrm>
          <a:prstGeom prst="ellipse">
            <a:avLst/>
          </a:prstGeom>
          <a:solidFill>
            <a:srgbClr val="F8A058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38" name="椭圆 37"/>
          <p:cNvSpPr>
            <a:spLocks noChangeArrowheads="1"/>
          </p:cNvSpPr>
          <p:nvPr/>
        </p:nvSpPr>
        <p:spPr bwMode="auto">
          <a:xfrm>
            <a:off x="4285739" y="3434070"/>
            <a:ext cx="173772" cy="173235"/>
          </a:xfrm>
          <a:prstGeom prst="ellipse">
            <a:avLst/>
          </a:prstGeom>
          <a:solidFill>
            <a:srgbClr val="F8A058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>
            <a:spLocks noChangeArrowheads="1"/>
          </p:cNvSpPr>
          <p:nvPr/>
        </p:nvSpPr>
        <p:spPr bwMode="auto">
          <a:xfrm>
            <a:off x="3336208" y="4232716"/>
            <a:ext cx="173772" cy="173235"/>
          </a:xfrm>
          <a:prstGeom prst="ellipse">
            <a:avLst/>
          </a:prstGeom>
          <a:solidFill>
            <a:srgbClr val="F8A058"/>
          </a:solidFill>
          <a:ln>
            <a:noFill/>
          </a:ln>
          <a:effectLst/>
        </p:spPr>
        <p:txBody>
          <a:bodyPr lIns="91431" tIns="45716" rIns="91431" bIns="45716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321314" y="2152426"/>
            <a:ext cx="1735745" cy="1735745"/>
            <a:chOff x="1227357" y="2008499"/>
            <a:chExt cx="2301530" cy="2301530"/>
          </a:xfrm>
          <a:solidFill>
            <a:srgbClr val="EB5FA8"/>
          </a:solidFill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1227357" y="2008499"/>
              <a:ext cx="2301530" cy="23015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46" name="Picture 2" descr="G:\PPT模板\2016\奖杯1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907035" y="2740481"/>
              <a:ext cx="1008781" cy="1053123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矩形 48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73298" y="593254"/>
            <a:ext cx="1536206" cy="1544166"/>
            <a:chOff x="3799134" y="878222"/>
            <a:chExt cx="1536206" cy="1544166"/>
          </a:xfrm>
        </p:grpSpPr>
        <p:sp>
          <p:nvSpPr>
            <p:cNvPr id="51" name="椭圆 50"/>
            <p:cNvSpPr/>
            <p:nvPr/>
          </p:nvSpPr>
          <p:spPr>
            <a:xfrm>
              <a:off x="3799134" y="878222"/>
              <a:ext cx="1536206" cy="154416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867015" y="950082"/>
              <a:ext cx="1400445" cy="140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467544" y="121196"/>
            <a:ext cx="1118974" cy="369332"/>
            <a:chOff x="467544" y="121196"/>
            <a:chExt cx="1118974" cy="369332"/>
          </a:xfrm>
        </p:grpSpPr>
        <p:sp>
          <p:nvSpPr>
            <p:cNvPr id="54" name="TextBox 53"/>
            <p:cNvSpPr txBox="1"/>
            <p:nvPr/>
          </p:nvSpPr>
          <p:spPr>
            <a:xfrm>
              <a:off x="709355" y="1211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55" name="Picture 3" descr="G:\PPT模板\2016\我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67544" y="177225"/>
              <a:ext cx="231215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xtBox 55"/>
          <p:cNvSpPr txBox="1"/>
          <p:nvPr/>
        </p:nvSpPr>
        <p:spPr>
          <a:xfrm>
            <a:off x="414467" y="2425452"/>
            <a:ext cx="1363980" cy="270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工作履历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l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  <a:sym typeface="+mn-ea"/>
              </a:rPr>
              <a:t>专业技能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l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参与项目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198" y="3694499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990533" y="62525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  <a:sym typeface="+mn-ea"/>
              </a:rPr>
              <a:t>专业技能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" y="615950"/>
            <a:ext cx="1743710" cy="165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47" grpId="0" bldLvl="0" animBg="1"/>
      <p:bldP spid="31" grpId="0" bldLvl="0" animBg="1"/>
      <p:bldP spid="33" grpId="0"/>
      <p:bldP spid="37" grpId="0" bldLvl="0" animBg="1"/>
      <p:bldP spid="38" grpId="0" bldLvl="0" animBg="1"/>
      <p:bldP spid="39" grpId="0" bldLvl="0" animBg="1"/>
      <p:bldP spid="49" grpId="0" animBg="1"/>
      <p:bldP spid="56" grpId="0"/>
      <p:bldP spid="57" grpId="0" animBg="1"/>
      <p:bldP spid="58" grpId="0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850639" y="1274308"/>
            <a:ext cx="284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中国铁路旅客接送站后台管理系统</a:t>
            </a:r>
            <a:endParaRPr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39698" y="4145081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客服知识库平台</a:t>
            </a:r>
            <a:endParaRPr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61604" y="2704212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小红帽后台管理系统</a:t>
            </a:r>
            <a:endParaRPr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3298" y="593254"/>
            <a:ext cx="1536206" cy="1544166"/>
            <a:chOff x="3799134" y="878222"/>
            <a:chExt cx="1536206" cy="1544166"/>
          </a:xfrm>
        </p:grpSpPr>
        <p:sp>
          <p:nvSpPr>
            <p:cNvPr id="26" name="椭圆 25"/>
            <p:cNvSpPr/>
            <p:nvPr/>
          </p:nvSpPr>
          <p:spPr>
            <a:xfrm>
              <a:off x="3799134" y="878222"/>
              <a:ext cx="1536206" cy="154416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1" cstate="print"/>
            <a:stretch>
              <a:fillRect/>
            </a:stretch>
          </p:blipFill>
          <p:spPr bwMode="auto">
            <a:xfrm>
              <a:off x="3867015" y="950082"/>
              <a:ext cx="1400445" cy="1400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/>
          <p:cNvGrpSpPr/>
          <p:nvPr/>
        </p:nvGrpSpPr>
        <p:grpSpPr>
          <a:xfrm>
            <a:off x="467544" y="121196"/>
            <a:ext cx="1118974" cy="369332"/>
            <a:chOff x="467544" y="121196"/>
            <a:chExt cx="1118974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09355" y="12119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关于我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3" name="Picture 3" descr="G:\PPT模板\2016\我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67544" y="177225"/>
              <a:ext cx="231215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414467" y="2425452"/>
            <a:ext cx="130356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基本信息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工作履历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荣誉奖项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prstClr val="white"/>
                </a:solidFill>
                <a:latin typeface="方正兰亭中黑_GBK" pitchFamily="2" charset="-122"/>
                <a:ea typeface="方正兰亭中黑_GBK" pitchFamily="2" charset="-122"/>
              </a:rPr>
              <a:t>语言能力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4198" y="4238970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990533" y="62525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EB5FA8"/>
                </a:solidFill>
                <a:latin typeface="方正兰亭中黑_GBK" pitchFamily="2" charset="-122"/>
                <a:ea typeface="方正兰亭中黑_GBK" pitchFamily="2" charset="-122"/>
                <a:sym typeface="+mn-ea"/>
              </a:rPr>
              <a:t>参与项目</a:t>
            </a:r>
            <a:endParaRPr lang="en-US" altLang="zh-CN" dirty="0">
              <a:solidFill>
                <a:srgbClr val="EB5FA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EB5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B5FA8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615950"/>
            <a:ext cx="1743710" cy="1655445"/>
          </a:xfrm>
          <a:prstGeom prst="rect">
            <a:avLst/>
          </a:prstGeom>
        </p:spPr>
      </p:pic>
      <p:sp>
        <p:nvSpPr>
          <p:cNvPr id="46" name="文本框 37"/>
          <p:cNvSpPr>
            <a:spLocks noChangeArrowheads="1"/>
          </p:cNvSpPr>
          <p:nvPr/>
        </p:nvSpPr>
        <p:spPr bwMode="auto">
          <a:xfrm>
            <a:off x="3049270" y="1649730"/>
            <a:ext cx="4634865" cy="7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在铁路候车大厅为旅客提供接送站、休息厅等一系列附加服务，使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等待过程也是旅途的一种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享受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  <a:sym typeface="方正兰亭黑_GBK" pitchFamily="2" charset="-122"/>
            </a:endParaRPr>
          </a:p>
        </p:txBody>
      </p:sp>
      <p:sp>
        <p:nvSpPr>
          <p:cNvPr id="2" name="文本框 37"/>
          <p:cNvSpPr>
            <a:spLocks noChangeArrowheads="1"/>
          </p:cNvSpPr>
          <p:nvPr/>
        </p:nvSpPr>
        <p:spPr bwMode="auto">
          <a:xfrm>
            <a:off x="3139440" y="3072765"/>
            <a:ext cx="3983990" cy="6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在车站为旅客提供行李搬运的服务，帮助旅客减少旅途劳累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  <a:sym typeface="方正兰亭黑_GBK" pitchFamily="2" charset="-122"/>
            </a:endParaRPr>
          </a:p>
        </p:txBody>
      </p:sp>
      <p:sp>
        <p:nvSpPr>
          <p:cNvPr id="3" name="文本框 37"/>
          <p:cNvSpPr>
            <a:spLocks noChangeArrowheads="1"/>
          </p:cNvSpPr>
          <p:nvPr/>
        </p:nvSpPr>
        <p:spPr bwMode="auto">
          <a:xfrm>
            <a:off x="3359150" y="4494530"/>
            <a:ext cx="4692015" cy="81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为广大铁路系统客服人员，提供客诉知识库方便客服人员进行问题的经验管理，从而更好的为客户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提供服务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  <a:sym typeface="方正兰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53" grpId="0"/>
      <p:bldP spid="54" grpId="0"/>
      <p:bldP spid="56" grpId="0"/>
      <p:bldP spid="23" grpId="0" animBg="1"/>
      <p:bldP spid="34" grpId="0"/>
      <p:bldP spid="35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7"/>
          <p:cNvGrpSpPr/>
          <p:nvPr/>
        </p:nvGrpSpPr>
        <p:grpSpPr bwMode="auto">
          <a:xfrm>
            <a:off x="4219290" y="3003238"/>
            <a:ext cx="1580587" cy="1582454"/>
            <a:chOff x="0" y="0"/>
            <a:chExt cx="1403797" cy="1403797"/>
          </a:xfrm>
        </p:grpSpPr>
        <p:sp>
          <p:nvSpPr>
            <p:cNvPr id="23" name="椭圆 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0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4" name="组合 9"/>
            <p:cNvGrpSpPr/>
            <p:nvPr/>
          </p:nvGrpSpPr>
          <p:grpSpPr bwMode="auto">
            <a:xfrm>
              <a:off x="486136" y="362881"/>
              <a:ext cx="392888" cy="661931"/>
              <a:chOff x="0" y="0"/>
              <a:chExt cx="292099" cy="492124"/>
            </a:xfrm>
          </p:grpSpPr>
          <p:sp>
            <p:nvSpPr>
              <p:cNvPr id="26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7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31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32" name="组合 22"/>
          <p:cNvGrpSpPr/>
          <p:nvPr/>
        </p:nvGrpSpPr>
        <p:grpSpPr bwMode="auto">
          <a:xfrm>
            <a:off x="5503843" y="2500297"/>
            <a:ext cx="1580587" cy="1580588"/>
            <a:chOff x="0" y="0"/>
            <a:chExt cx="1403797" cy="1403797"/>
          </a:xfrm>
        </p:grpSpPr>
        <p:sp>
          <p:nvSpPr>
            <p:cNvPr id="33" name="椭圆 23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33B0CE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0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34" name="组合 24"/>
            <p:cNvGrpSpPr/>
            <p:nvPr/>
          </p:nvGrpSpPr>
          <p:grpSpPr bwMode="auto">
            <a:xfrm>
              <a:off x="282958" y="324214"/>
              <a:ext cx="799244" cy="731504"/>
              <a:chOff x="0" y="0"/>
              <a:chExt cx="550987" cy="504288"/>
            </a:xfrm>
          </p:grpSpPr>
          <p:sp>
            <p:nvSpPr>
              <p:cNvPr id="35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51 w 52"/>
                  <a:gd name="T1" fmla="*/ 27 h 52"/>
                  <a:gd name="T2" fmla="*/ 46 w 52"/>
                  <a:gd name="T3" fmla="*/ 23 h 52"/>
                  <a:gd name="T4" fmla="*/ 52 w 52"/>
                  <a:gd name="T5" fmla="*/ 20 h 52"/>
                  <a:gd name="T6" fmla="*/ 49 w 52"/>
                  <a:gd name="T7" fmla="*/ 13 h 52"/>
                  <a:gd name="T8" fmla="*/ 47 w 52"/>
                  <a:gd name="T9" fmla="*/ 12 h 52"/>
                  <a:gd name="T10" fmla="*/ 40 w 52"/>
                  <a:gd name="T11" fmla="*/ 13 h 52"/>
                  <a:gd name="T12" fmla="*/ 43 w 52"/>
                  <a:gd name="T13" fmla="*/ 7 h 52"/>
                  <a:gd name="T14" fmla="*/ 37 w 52"/>
                  <a:gd name="T15" fmla="*/ 2 h 52"/>
                  <a:gd name="T16" fmla="*/ 32 w 52"/>
                  <a:gd name="T17" fmla="*/ 7 h 52"/>
                  <a:gd name="T18" fmla="*/ 29 w 52"/>
                  <a:gd name="T19" fmla="*/ 1 h 52"/>
                  <a:gd name="T20" fmla="*/ 27 w 52"/>
                  <a:gd name="T21" fmla="*/ 0 h 52"/>
                  <a:gd name="T22" fmla="*/ 19 w 52"/>
                  <a:gd name="T23" fmla="*/ 2 h 52"/>
                  <a:gd name="T24" fmla="*/ 18 w 52"/>
                  <a:gd name="T25" fmla="*/ 9 h 52"/>
                  <a:gd name="T26" fmla="*/ 12 w 52"/>
                  <a:gd name="T27" fmla="*/ 4 h 52"/>
                  <a:gd name="T28" fmla="*/ 6 w 52"/>
                  <a:gd name="T29" fmla="*/ 10 h 52"/>
                  <a:gd name="T30" fmla="*/ 10 w 52"/>
                  <a:gd name="T31" fmla="*/ 15 h 52"/>
                  <a:gd name="T32" fmla="*/ 3 w 52"/>
                  <a:gd name="T33" fmla="*/ 16 h 52"/>
                  <a:gd name="T34" fmla="*/ 2 w 52"/>
                  <a:gd name="T35" fmla="*/ 17 h 52"/>
                  <a:gd name="T36" fmla="*/ 0 w 52"/>
                  <a:gd name="T37" fmla="*/ 25 h 52"/>
                  <a:gd name="T38" fmla="*/ 7 w 52"/>
                  <a:gd name="T39" fmla="*/ 27 h 52"/>
                  <a:gd name="T40" fmla="*/ 2 w 52"/>
                  <a:gd name="T41" fmla="*/ 31 h 52"/>
                  <a:gd name="T42" fmla="*/ 4 w 52"/>
                  <a:gd name="T43" fmla="*/ 39 h 52"/>
                  <a:gd name="T44" fmla="*/ 6 w 52"/>
                  <a:gd name="T45" fmla="*/ 40 h 52"/>
                  <a:gd name="T46" fmla="*/ 12 w 52"/>
                  <a:gd name="T47" fmla="*/ 40 h 52"/>
                  <a:gd name="T48" fmla="*/ 10 w 52"/>
                  <a:gd name="T49" fmla="*/ 47 h 52"/>
                  <a:gd name="T50" fmla="*/ 17 w 52"/>
                  <a:gd name="T51" fmla="*/ 50 h 52"/>
                  <a:gd name="T52" fmla="*/ 21 w 52"/>
                  <a:gd name="T53" fmla="*/ 45 h 52"/>
                  <a:gd name="T54" fmla="*/ 23 w 52"/>
                  <a:gd name="T55" fmla="*/ 51 h 52"/>
                  <a:gd name="T56" fmla="*/ 24 w 52"/>
                  <a:gd name="T57" fmla="*/ 52 h 52"/>
                  <a:gd name="T58" fmla="*/ 32 w 52"/>
                  <a:gd name="T59" fmla="*/ 52 h 52"/>
                  <a:gd name="T60" fmla="*/ 33 w 52"/>
                  <a:gd name="T61" fmla="*/ 50 h 52"/>
                  <a:gd name="T62" fmla="*/ 35 w 52"/>
                  <a:gd name="T63" fmla="*/ 44 h 52"/>
                  <a:gd name="T64" fmla="*/ 40 w 52"/>
                  <a:gd name="T65" fmla="*/ 48 h 52"/>
                  <a:gd name="T66" fmla="*/ 46 w 52"/>
                  <a:gd name="T67" fmla="*/ 43 h 52"/>
                  <a:gd name="T68" fmla="*/ 46 w 52"/>
                  <a:gd name="T69" fmla="*/ 41 h 52"/>
                  <a:gd name="T70" fmla="*/ 43 w 52"/>
                  <a:gd name="T71" fmla="*/ 35 h 52"/>
                  <a:gd name="T72" fmla="*/ 50 w 52"/>
                  <a:gd name="T73" fmla="*/ 36 h 52"/>
                  <a:gd name="T74" fmla="*/ 52 w 52"/>
                  <a:gd name="T75" fmla="*/ 29 h 52"/>
                  <a:gd name="T76" fmla="*/ 33 w 52"/>
                  <a:gd name="T77" fmla="*/ 28 h 52"/>
                  <a:gd name="T78" fmla="*/ 19 w 52"/>
                  <a:gd name="T79" fmla="*/ 25 h 52"/>
                  <a:gd name="T80" fmla="*/ 33 w 52"/>
                  <a:gd name="T81" fmla="*/ 28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36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33 w 37"/>
                  <a:gd name="T1" fmla="*/ 29 h 37"/>
                  <a:gd name="T2" fmla="*/ 31 w 37"/>
                  <a:gd name="T3" fmla="*/ 24 h 37"/>
                  <a:gd name="T4" fmla="*/ 36 w 37"/>
                  <a:gd name="T5" fmla="*/ 25 h 37"/>
                  <a:gd name="T6" fmla="*/ 37 w 37"/>
                  <a:gd name="T7" fmla="*/ 20 h 37"/>
                  <a:gd name="T8" fmla="*/ 36 w 37"/>
                  <a:gd name="T9" fmla="*/ 18 h 37"/>
                  <a:gd name="T10" fmla="*/ 32 w 37"/>
                  <a:gd name="T11" fmla="*/ 16 h 37"/>
                  <a:gd name="T12" fmla="*/ 37 w 37"/>
                  <a:gd name="T13" fmla="*/ 14 h 37"/>
                  <a:gd name="T14" fmla="*/ 35 w 37"/>
                  <a:gd name="T15" fmla="*/ 9 h 37"/>
                  <a:gd name="T16" fmla="*/ 30 w 37"/>
                  <a:gd name="T17" fmla="*/ 10 h 37"/>
                  <a:gd name="T18" fmla="*/ 31 w 37"/>
                  <a:gd name="T19" fmla="*/ 5 h 37"/>
                  <a:gd name="T20" fmla="*/ 30 w 37"/>
                  <a:gd name="T21" fmla="*/ 4 h 37"/>
                  <a:gd name="T22" fmla="*/ 24 w 37"/>
                  <a:gd name="T23" fmla="*/ 2 h 37"/>
                  <a:gd name="T24" fmla="*/ 21 w 37"/>
                  <a:gd name="T25" fmla="*/ 5 h 37"/>
                  <a:gd name="T26" fmla="*/ 19 w 37"/>
                  <a:gd name="T27" fmla="*/ 0 h 37"/>
                  <a:gd name="T28" fmla="*/ 14 w 37"/>
                  <a:gd name="T29" fmla="*/ 1 h 37"/>
                  <a:gd name="T30" fmla="*/ 14 w 37"/>
                  <a:gd name="T31" fmla="*/ 5 h 37"/>
                  <a:gd name="T32" fmla="*/ 10 w 37"/>
                  <a:gd name="T33" fmla="*/ 3 h 37"/>
                  <a:gd name="T34" fmla="*/ 8 w 37"/>
                  <a:gd name="T35" fmla="*/ 3 h 37"/>
                  <a:gd name="T36" fmla="*/ 4 w 37"/>
                  <a:gd name="T37" fmla="*/ 7 h 37"/>
                  <a:gd name="T38" fmla="*/ 7 w 37"/>
                  <a:gd name="T39" fmla="*/ 11 h 37"/>
                  <a:gd name="T40" fmla="*/ 3 w 37"/>
                  <a:gd name="T41" fmla="*/ 11 h 37"/>
                  <a:gd name="T42" fmla="*/ 0 w 37"/>
                  <a:gd name="T43" fmla="*/ 17 h 37"/>
                  <a:gd name="T44" fmla="*/ 1 w 37"/>
                  <a:gd name="T45" fmla="*/ 18 h 37"/>
                  <a:gd name="T46" fmla="*/ 5 w 37"/>
                  <a:gd name="T47" fmla="*/ 20 h 37"/>
                  <a:gd name="T48" fmla="*/ 1 w 37"/>
                  <a:gd name="T49" fmla="*/ 23 h 37"/>
                  <a:gd name="T50" fmla="*/ 4 w 37"/>
                  <a:gd name="T51" fmla="*/ 28 h 37"/>
                  <a:gd name="T52" fmla="*/ 8 w 37"/>
                  <a:gd name="T53" fmla="*/ 27 h 37"/>
                  <a:gd name="T54" fmla="*/ 7 w 37"/>
                  <a:gd name="T55" fmla="*/ 31 h 37"/>
                  <a:gd name="T56" fmla="*/ 7 w 37"/>
                  <a:gd name="T57" fmla="*/ 33 h 37"/>
                  <a:gd name="T58" fmla="*/ 12 w 37"/>
                  <a:gd name="T59" fmla="*/ 35 h 37"/>
                  <a:gd name="T60" fmla="*/ 13 w 37"/>
                  <a:gd name="T61" fmla="*/ 35 h 37"/>
                  <a:gd name="T62" fmla="*/ 17 w 37"/>
                  <a:gd name="T63" fmla="*/ 32 h 37"/>
                  <a:gd name="T64" fmla="*/ 17 w 37"/>
                  <a:gd name="T65" fmla="*/ 37 h 37"/>
                  <a:gd name="T66" fmla="*/ 23 w 37"/>
                  <a:gd name="T67" fmla="*/ 36 h 37"/>
                  <a:gd name="T68" fmla="*/ 24 w 37"/>
                  <a:gd name="T69" fmla="*/ 35 h 37"/>
                  <a:gd name="T70" fmla="*/ 25 w 37"/>
                  <a:gd name="T71" fmla="*/ 31 h 37"/>
                  <a:gd name="T72" fmla="*/ 28 w 37"/>
                  <a:gd name="T73" fmla="*/ 34 h 37"/>
                  <a:gd name="T74" fmla="*/ 33 w 37"/>
                  <a:gd name="T75" fmla="*/ 30 h 37"/>
                  <a:gd name="T76" fmla="*/ 22 w 37"/>
                  <a:gd name="T77" fmla="*/ 22 h 37"/>
                  <a:gd name="T78" fmla="*/ 15 w 37"/>
                  <a:gd name="T79" fmla="*/ 15 h 37"/>
                  <a:gd name="T80" fmla="*/ 22 w 37"/>
                  <a:gd name="T81" fmla="*/ 22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518995" y="3577580"/>
            <a:ext cx="1620957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人力资源管理意识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8995" y="3913992"/>
            <a:ext cx="1620957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专业的知识与技能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5036" y="37020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人文素质修养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5036" y="25958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良好的心态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5036" y="33333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全面的知识结构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5036" y="29645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持之以恒的毅力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grpSp>
        <p:nvGrpSpPr>
          <p:cNvPr id="43" name="组合 19"/>
          <p:cNvGrpSpPr/>
          <p:nvPr/>
        </p:nvGrpSpPr>
        <p:grpSpPr bwMode="auto">
          <a:xfrm>
            <a:off x="4418277" y="1615191"/>
            <a:ext cx="1581477" cy="1581477"/>
            <a:chOff x="0" y="0"/>
            <a:chExt cx="1403797" cy="1403797"/>
          </a:xfrm>
        </p:grpSpPr>
        <p:sp>
          <p:nvSpPr>
            <p:cNvPr id="44" name="椭圆 20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EB5FA8">
                <a:alpha val="9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0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45" name="Freeform 12"/>
            <p:cNvSpPr>
              <a:spLocks noEditPoints="1" noChangeArrowheads="1"/>
            </p:cNvSpPr>
            <p:nvPr/>
          </p:nvSpPr>
          <p:spPr bwMode="auto">
            <a:xfrm>
              <a:off x="479640" y="362881"/>
              <a:ext cx="471466" cy="66641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sp>
        <p:nvSpPr>
          <p:cNvPr id="46" name="文本框 37"/>
          <p:cNvSpPr>
            <a:spLocks noChangeArrowheads="1"/>
          </p:cNvSpPr>
          <p:nvPr/>
        </p:nvSpPr>
        <p:spPr bwMode="auto">
          <a:xfrm>
            <a:off x="2469521" y="1921396"/>
            <a:ext cx="195846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在此录入上述图表的描述说明，在此录入上述图表的描述说明。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4467" y="841276"/>
            <a:ext cx="1309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知识技能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解决问题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责任义务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4198" y="1052538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7544" y="255920"/>
            <a:ext cx="1296144" cy="369332"/>
            <a:chOff x="467544" y="255920"/>
            <a:chExt cx="1296144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岗位认知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59" name="Picture 4" descr="G:\PPT模板\2016\定位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467544" y="325667"/>
              <a:ext cx="148638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TextBox 48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知识技能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2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6" grpId="0"/>
          <p:bldP spid="57" grpId="0"/>
          <p:bldP spid="58" grpId="0" animBg="1"/>
          <p:bldP spid="49" grpId="0"/>
          <p:bldP spid="5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2" presetID="53" presetClass="entr" presetSubtype="16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9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37" grpId="0"/>
          <p:bldP spid="38" grpId="0"/>
          <p:bldP spid="39" grpId="0"/>
          <p:bldP spid="40" grpId="0"/>
          <p:bldP spid="41" grpId="0"/>
          <p:bldP spid="42" grpId="0"/>
          <p:bldP spid="46" grpId="0"/>
          <p:bldP spid="57" grpId="0"/>
          <p:bldP spid="58" grpId="0" animBg="1"/>
          <p:bldP spid="49" grpId="0"/>
          <p:bldP spid="5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ight Arrow 8"/>
          <p:cNvSpPr/>
          <p:nvPr/>
        </p:nvSpPr>
        <p:spPr>
          <a:xfrm>
            <a:off x="6855578" y="2536304"/>
            <a:ext cx="1844596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rgbClr val="33B0C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ight Arrow 8"/>
          <p:cNvSpPr/>
          <p:nvPr/>
        </p:nvSpPr>
        <p:spPr>
          <a:xfrm>
            <a:off x="5509381" y="2536304"/>
            <a:ext cx="1843318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rgbClr val="EB5FA8">
              <a:alpha val="5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ight Arrow 8"/>
          <p:cNvSpPr/>
          <p:nvPr/>
        </p:nvSpPr>
        <p:spPr>
          <a:xfrm>
            <a:off x="4069221" y="2536304"/>
            <a:ext cx="1843318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rgbClr val="33B0CE">
              <a:alpha val="9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ight Arrow 8"/>
          <p:cNvSpPr/>
          <p:nvPr/>
        </p:nvSpPr>
        <p:spPr>
          <a:xfrm>
            <a:off x="2627784" y="2536304"/>
            <a:ext cx="1844595" cy="1104900"/>
          </a:xfrm>
          <a:custGeom>
            <a:avLst/>
            <a:gdLst>
              <a:gd name="connsiteX0" fmla="*/ 0 w 2232436"/>
              <a:gd name="connsiteY0" fmla="*/ 227029 h 1105786"/>
              <a:gd name="connsiteX1" fmla="*/ 1531279 w 2232436"/>
              <a:gd name="connsiteY1" fmla="*/ 227029 h 1105786"/>
              <a:gd name="connsiteX2" fmla="*/ 1531279 w 2232436"/>
              <a:gd name="connsiteY2" fmla="*/ 0 h 1105786"/>
              <a:gd name="connsiteX3" fmla="*/ 2232436 w 2232436"/>
              <a:gd name="connsiteY3" fmla="*/ 552893 h 1105786"/>
              <a:gd name="connsiteX4" fmla="*/ 1531279 w 2232436"/>
              <a:gd name="connsiteY4" fmla="*/ 1105786 h 1105786"/>
              <a:gd name="connsiteX5" fmla="*/ 1531279 w 2232436"/>
              <a:gd name="connsiteY5" fmla="*/ 878757 h 1105786"/>
              <a:gd name="connsiteX6" fmla="*/ 0 w 2232436"/>
              <a:gd name="connsiteY6" fmla="*/ 878757 h 1105786"/>
              <a:gd name="connsiteX7" fmla="*/ 0 w 2232436"/>
              <a:gd name="connsiteY7" fmla="*/ 227029 h 1105786"/>
              <a:gd name="connsiteX0-1" fmla="*/ 0 w 2232436"/>
              <a:gd name="connsiteY0-2" fmla="*/ 227029 h 1105786"/>
              <a:gd name="connsiteX1-3" fmla="*/ 1531279 w 2232436"/>
              <a:gd name="connsiteY1-4" fmla="*/ 227029 h 1105786"/>
              <a:gd name="connsiteX2-5" fmla="*/ 1531279 w 2232436"/>
              <a:gd name="connsiteY2-6" fmla="*/ 0 h 1105786"/>
              <a:gd name="connsiteX3-7" fmla="*/ 2232436 w 2232436"/>
              <a:gd name="connsiteY3-8" fmla="*/ 552893 h 1105786"/>
              <a:gd name="connsiteX4-9" fmla="*/ 1531279 w 2232436"/>
              <a:gd name="connsiteY4-10" fmla="*/ 1105786 h 1105786"/>
              <a:gd name="connsiteX5-11" fmla="*/ 1531279 w 2232436"/>
              <a:gd name="connsiteY5-12" fmla="*/ 878757 h 1105786"/>
              <a:gd name="connsiteX6-13" fmla="*/ 0 w 2232436"/>
              <a:gd name="connsiteY6-14" fmla="*/ 878757 h 1105786"/>
              <a:gd name="connsiteX7-15" fmla="*/ 0 w 2232436"/>
              <a:gd name="connsiteY7-16" fmla="*/ 227029 h 1105786"/>
              <a:gd name="connsiteX0-17" fmla="*/ 0 w 2232436"/>
              <a:gd name="connsiteY0-18" fmla="*/ 227029 h 1105786"/>
              <a:gd name="connsiteX1-19" fmla="*/ 1531279 w 2232436"/>
              <a:gd name="connsiteY1-20" fmla="*/ 227029 h 1105786"/>
              <a:gd name="connsiteX2-21" fmla="*/ 1531279 w 2232436"/>
              <a:gd name="connsiteY2-22" fmla="*/ 0 h 1105786"/>
              <a:gd name="connsiteX3-23" fmla="*/ 2232436 w 2232436"/>
              <a:gd name="connsiteY3-24" fmla="*/ 552893 h 1105786"/>
              <a:gd name="connsiteX4-25" fmla="*/ 1531279 w 2232436"/>
              <a:gd name="connsiteY4-26" fmla="*/ 1105786 h 1105786"/>
              <a:gd name="connsiteX5-27" fmla="*/ 1531279 w 2232436"/>
              <a:gd name="connsiteY5-28" fmla="*/ 878757 h 1105786"/>
              <a:gd name="connsiteX6-29" fmla="*/ 0 w 2232436"/>
              <a:gd name="connsiteY6-30" fmla="*/ 878757 h 1105786"/>
              <a:gd name="connsiteX7-31" fmla="*/ 0 w 2232436"/>
              <a:gd name="connsiteY7-32" fmla="*/ 227029 h 1105786"/>
              <a:gd name="connsiteX0-33" fmla="*/ 0 w 2232436"/>
              <a:gd name="connsiteY0-34" fmla="*/ 227029 h 1105786"/>
              <a:gd name="connsiteX1-35" fmla="*/ 1531279 w 2232436"/>
              <a:gd name="connsiteY1-36" fmla="*/ 227029 h 1105786"/>
              <a:gd name="connsiteX2-37" fmla="*/ 1531279 w 2232436"/>
              <a:gd name="connsiteY2-38" fmla="*/ 0 h 1105786"/>
              <a:gd name="connsiteX3-39" fmla="*/ 2232436 w 2232436"/>
              <a:gd name="connsiteY3-40" fmla="*/ 552893 h 1105786"/>
              <a:gd name="connsiteX4-41" fmla="*/ 1531279 w 2232436"/>
              <a:gd name="connsiteY4-42" fmla="*/ 1105786 h 1105786"/>
              <a:gd name="connsiteX5-43" fmla="*/ 1531279 w 2232436"/>
              <a:gd name="connsiteY5-44" fmla="*/ 878757 h 1105786"/>
              <a:gd name="connsiteX6-45" fmla="*/ 0 w 2232436"/>
              <a:gd name="connsiteY6-46" fmla="*/ 878757 h 1105786"/>
              <a:gd name="connsiteX7-47" fmla="*/ 0 w 2232436"/>
              <a:gd name="connsiteY7-48" fmla="*/ 227029 h 1105786"/>
              <a:gd name="connsiteX0-49" fmla="*/ 0 w 2232436"/>
              <a:gd name="connsiteY0-50" fmla="*/ 227029 h 1105786"/>
              <a:gd name="connsiteX1-51" fmla="*/ 1531279 w 2232436"/>
              <a:gd name="connsiteY1-52" fmla="*/ 227029 h 1105786"/>
              <a:gd name="connsiteX2-53" fmla="*/ 1531279 w 2232436"/>
              <a:gd name="connsiteY2-54" fmla="*/ 0 h 1105786"/>
              <a:gd name="connsiteX3-55" fmla="*/ 2232436 w 2232436"/>
              <a:gd name="connsiteY3-56" fmla="*/ 552893 h 1105786"/>
              <a:gd name="connsiteX4-57" fmla="*/ 1531279 w 2232436"/>
              <a:gd name="connsiteY4-58" fmla="*/ 1105786 h 1105786"/>
              <a:gd name="connsiteX5-59" fmla="*/ 1531279 w 2232436"/>
              <a:gd name="connsiteY5-60" fmla="*/ 878757 h 1105786"/>
              <a:gd name="connsiteX6-61" fmla="*/ 0 w 2232436"/>
              <a:gd name="connsiteY6-62" fmla="*/ 878757 h 1105786"/>
              <a:gd name="connsiteX7-63" fmla="*/ 0 w 2232436"/>
              <a:gd name="connsiteY7-64" fmla="*/ 227029 h 1105786"/>
              <a:gd name="connsiteX0-65" fmla="*/ 42530 w 2274966"/>
              <a:gd name="connsiteY0-66" fmla="*/ 227029 h 1105786"/>
              <a:gd name="connsiteX1-67" fmla="*/ 1573809 w 2274966"/>
              <a:gd name="connsiteY1-68" fmla="*/ 227029 h 1105786"/>
              <a:gd name="connsiteX2-69" fmla="*/ 1573809 w 2274966"/>
              <a:gd name="connsiteY2-70" fmla="*/ 0 h 1105786"/>
              <a:gd name="connsiteX3-71" fmla="*/ 2274966 w 2274966"/>
              <a:gd name="connsiteY3-72" fmla="*/ 552893 h 1105786"/>
              <a:gd name="connsiteX4-73" fmla="*/ 1573809 w 2274966"/>
              <a:gd name="connsiteY4-74" fmla="*/ 1105786 h 1105786"/>
              <a:gd name="connsiteX5-75" fmla="*/ 1573809 w 2274966"/>
              <a:gd name="connsiteY5-76" fmla="*/ 878757 h 1105786"/>
              <a:gd name="connsiteX6-77" fmla="*/ 42530 w 2274966"/>
              <a:gd name="connsiteY6-78" fmla="*/ 878757 h 1105786"/>
              <a:gd name="connsiteX7-79" fmla="*/ 42530 w 2274966"/>
              <a:gd name="connsiteY7-80" fmla="*/ 227029 h 1105786"/>
              <a:gd name="connsiteX0-81" fmla="*/ 60394 w 2292830"/>
              <a:gd name="connsiteY0-82" fmla="*/ 227029 h 1105786"/>
              <a:gd name="connsiteX1-83" fmla="*/ 1591673 w 2292830"/>
              <a:gd name="connsiteY1-84" fmla="*/ 227029 h 1105786"/>
              <a:gd name="connsiteX2-85" fmla="*/ 1591673 w 2292830"/>
              <a:gd name="connsiteY2-86" fmla="*/ 0 h 1105786"/>
              <a:gd name="connsiteX3-87" fmla="*/ 2292830 w 2292830"/>
              <a:gd name="connsiteY3-88" fmla="*/ 552893 h 1105786"/>
              <a:gd name="connsiteX4-89" fmla="*/ 1591673 w 2292830"/>
              <a:gd name="connsiteY4-90" fmla="*/ 1105786 h 1105786"/>
              <a:gd name="connsiteX5-91" fmla="*/ 1591673 w 2292830"/>
              <a:gd name="connsiteY5-92" fmla="*/ 878757 h 1105786"/>
              <a:gd name="connsiteX6-93" fmla="*/ 60394 w 2292830"/>
              <a:gd name="connsiteY6-94" fmla="*/ 878757 h 1105786"/>
              <a:gd name="connsiteX7-95" fmla="*/ 60394 w 2292830"/>
              <a:gd name="connsiteY7-96" fmla="*/ 227029 h 1105786"/>
              <a:gd name="connsiteX0-97" fmla="*/ 60394 w 2292830"/>
              <a:gd name="connsiteY0-98" fmla="*/ 227029 h 1105786"/>
              <a:gd name="connsiteX1-99" fmla="*/ 1591673 w 2292830"/>
              <a:gd name="connsiteY1-100" fmla="*/ 227029 h 1105786"/>
              <a:gd name="connsiteX2-101" fmla="*/ 1591673 w 2292830"/>
              <a:gd name="connsiteY2-102" fmla="*/ 0 h 1105786"/>
              <a:gd name="connsiteX3-103" fmla="*/ 2292830 w 2292830"/>
              <a:gd name="connsiteY3-104" fmla="*/ 552893 h 1105786"/>
              <a:gd name="connsiteX4-105" fmla="*/ 1591673 w 2292830"/>
              <a:gd name="connsiteY4-106" fmla="*/ 1105786 h 1105786"/>
              <a:gd name="connsiteX5-107" fmla="*/ 1591673 w 2292830"/>
              <a:gd name="connsiteY5-108" fmla="*/ 878757 h 1105786"/>
              <a:gd name="connsiteX6-109" fmla="*/ 60394 w 2292830"/>
              <a:gd name="connsiteY6-110" fmla="*/ 878757 h 1105786"/>
              <a:gd name="connsiteX7-111" fmla="*/ 60394 w 2292830"/>
              <a:gd name="connsiteY7-112" fmla="*/ 227029 h 1105786"/>
              <a:gd name="connsiteX0-113" fmla="*/ 60394 w 2292830"/>
              <a:gd name="connsiteY0-114" fmla="*/ 227029 h 1105786"/>
              <a:gd name="connsiteX1-115" fmla="*/ 1591673 w 2292830"/>
              <a:gd name="connsiteY1-116" fmla="*/ 227029 h 1105786"/>
              <a:gd name="connsiteX2-117" fmla="*/ 1591673 w 2292830"/>
              <a:gd name="connsiteY2-118" fmla="*/ 0 h 1105786"/>
              <a:gd name="connsiteX3-119" fmla="*/ 2292830 w 2292830"/>
              <a:gd name="connsiteY3-120" fmla="*/ 552893 h 1105786"/>
              <a:gd name="connsiteX4-121" fmla="*/ 1591673 w 2292830"/>
              <a:gd name="connsiteY4-122" fmla="*/ 1105786 h 1105786"/>
              <a:gd name="connsiteX5-123" fmla="*/ 1591673 w 2292830"/>
              <a:gd name="connsiteY5-124" fmla="*/ 878757 h 1105786"/>
              <a:gd name="connsiteX6-125" fmla="*/ 60394 w 2292830"/>
              <a:gd name="connsiteY6-126" fmla="*/ 878757 h 1105786"/>
              <a:gd name="connsiteX7-127" fmla="*/ 60394 w 2292830"/>
              <a:gd name="connsiteY7-128" fmla="*/ 227029 h 11057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292830" h="1105786">
                <a:moveTo>
                  <a:pt x="60394" y="227029"/>
                </a:moveTo>
                <a:cubicBezTo>
                  <a:pt x="592085" y="88806"/>
                  <a:pt x="1006819" y="407782"/>
                  <a:pt x="1591673" y="227029"/>
                </a:cubicBezTo>
                <a:lnTo>
                  <a:pt x="1591673" y="0"/>
                </a:lnTo>
                <a:cubicBezTo>
                  <a:pt x="1867922" y="354419"/>
                  <a:pt x="2059111" y="368595"/>
                  <a:pt x="2292830" y="552893"/>
                </a:cubicBezTo>
                <a:cubicBezTo>
                  <a:pt x="2059111" y="737191"/>
                  <a:pt x="1761597" y="878958"/>
                  <a:pt x="1591673" y="1105786"/>
                </a:cubicBezTo>
                <a:lnTo>
                  <a:pt x="1591673" y="878757"/>
                </a:lnTo>
                <a:cubicBezTo>
                  <a:pt x="1113145" y="666106"/>
                  <a:pt x="538922" y="1038246"/>
                  <a:pt x="60394" y="878757"/>
                </a:cubicBezTo>
                <a:cubicBezTo>
                  <a:pt x="-35299" y="640249"/>
                  <a:pt x="-3402" y="444272"/>
                  <a:pt x="60394" y="227029"/>
                </a:cubicBezTo>
                <a:close/>
              </a:path>
            </a:pathLst>
          </a:custGeom>
          <a:solidFill>
            <a:srgbClr val="EB5FA8">
              <a:alpha val="50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TextBox 13"/>
          <p:cNvSpPr txBox="1">
            <a:spLocks noChangeArrowheads="1"/>
          </p:cNvSpPr>
          <p:nvPr/>
        </p:nvSpPr>
        <p:spPr bwMode="auto">
          <a:xfrm>
            <a:off x="2816195" y="29142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cs typeface="方正兰亭细黑_GBK_M" pitchFamily="2" charset="2"/>
              </a:rPr>
              <a:t>发现问题</a:t>
            </a:r>
            <a:endParaRPr lang="en-US" altLang="zh-CN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cs typeface="方正兰亭细黑_GBK_M" pitchFamily="2" charset="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157078" y="1919362"/>
            <a:ext cx="353591" cy="850900"/>
            <a:chOff x="5107954" y="1503784"/>
            <a:chExt cx="473075" cy="850900"/>
          </a:xfrm>
        </p:grpSpPr>
        <p:cxnSp>
          <p:nvCxnSpPr>
            <p:cNvPr id="54" name="Straight Connector 38"/>
            <p:cNvCxnSpPr/>
            <p:nvPr/>
          </p:nvCxnSpPr>
          <p:spPr>
            <a:xfrm>
              <a:off x="5107954" y="1503784"/>
              <a:ext cx="0" cy="8509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9"/>
            <p:cNvCxnSpPr/>
            <p:nvPr/>
          </p:nvCxnSpPr>
          <p:spPr>
            <a:xfrm>
              <a:off x="5107954" y="1503784"/>
              <a:ext cx="4730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760411" y="1920950"/>
            <a:ext cx="432048" cy="849312"/>
            <a:chOff x="3229942" y="1514897"/>
            <a:chExt cx="474662" cy="849312"/>
          </a:xfrm>
        </p:grpSpPr>
        <p:cxnSp>
          <p:nvCxnSpPr>
            <p:cNvPr id="57" name="Straight Connector 37"/>
            <p:cNvCxnSpPr/>
            <p:nvPr/>
          </p:nvCxnSpPr>
          <p:spPr>
            <a:xfrm>
              <a:off x="3704604" y="1514897"/>
              <a:ext cx="0" cy="84931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0"/>
            <p:cNvCxnSpPr/>
            <p:nvPr/>
          </p:nvCxnSpPr>
          <p:spPr>
            <a:xfrm>
              <a:off x="3229942" y="1514897"/>
              <a:ext cx="47466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3"/>
          <p:cNvSpPr txBox="1">
            <a:spLocks noChangeArrowheads="1"/>
          </p:cNvSpPr>
          <p:nvPr/>
        </p:nvSpPr>
        <p:spPr bwMode="auto">
          <a:xfrm>
            <a:off x="4516511" y="29142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cs typeface="方正兰亭细黑_GBK_M" pitchFamily="2" charset="2"/>
              </a:rPr>
              <a:t>分析问题</a:t>
            </a:r>
            <a:endParaRPr lang="zh-CN" altLang="en-US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cs typeface="方正兰亭细黑_GBK_M" pitchFamily="2" charset="2"/>
            </a:endParaRPr>
          </a:p>
        </p:txBody>
      </p:sp>
      <p:sp>
        <p:nvSpPr>
          <p:cNvPr id="60" name="TextBox 13"/>
          <p:cNvSpPr txBox="1">
            <a:spLocks noChangeArrowheads="1"/>
          </p:cNvSpPr>
          <p:nvPr/>
        </p:nvSpPr>
        <p:spPr bwMode="auto">
          <a:xfrm>
            <a:off x="5956671" y="29142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cs typeface="方正兰亭细黑_GBK_M" pitchFamily="2" charset="2"/>
              </a:rPr>
              <a:t>提出假设</a:t>
            </a:r>
            <a:endParaRPr lang="zh-CN" altLang="en-US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cs typeface="方正兰亭细黑_GBK_M" pitchFamily="2" charset="2"/>
            </a:endParaRPr>
          </a:p>
        </p:txBody>
      </p:sp>
      <p:sp>
        <p:nvSpPr>
          <p:cNvPr id="61" name="TextBox 13"/>
          <p:cNvSpPr txBox="1">
            <a:spLocks noChangeArrowheads="1"/>
          </p:cNvSpPr>
          <p:nvPr/>
        </p:nvSpPr>
        <p:spPr bwMode="auto">
          <a:xfrm>
            <a:off x="7424707" y="291427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cs typeface="方正兰亭细黑_GBK_M" pitchFamily="2" charset="2"/>
              </a:rPr>
              <a:t>检验假设</a:t>
            </a:r>
            <a:endParaRPr lang="zh-CN" altLang="en-US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cs typeface="方正兰亭细黑_GBK_M" pitchFamily="2" charset="2"/>
            </a:endParaRPr>
          </a:p>
        </p:txBody>
      </p:sp>
      <p:sp>
        <p:nvSpPr>
          <p:cNvPr id="62" name="文本框 36"/>
          <p:cNvSpPr>
            <a:spLocks noChangeArrowheads="1"/>
          </p:cNvSpPr>
          <p:nvPr/>
        </p:nvSpPr>
        <p:spPr bwMode="auto">
          <a:xfrm>
            <a:off x="6676751" y="1633364"/>
            <a:ext cx="1900084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3" name="文本框 36"/>
          <p:cNvSpPr>
            <a:spLocks noChangeArrowheads="1"/>
          </p:cNvSpPr>
          <p:nvPr/>
        </p:nvSpPr>
        <p:spPr bwMode="auto">
          <a:xfrm>
            <a:off x="2821395" y="1633364"/>
            <a:ext cx="1939016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 rot="10800000">
            <a:off x="3133621" y="3418334"/>
            <a:ext cx="416460" cy="849312"/>
            <a:chOff x="3229942" y="1514897"/>
            <a:chExt cx="474662" cy="849312"/>
          </a:xfrm>
        </p:grpSpPr>
        <p:cxnSp>
          <p:nvCxnSpPr>
            <p:cNvPr id="65" name="Straight Connector 37"/>
            <p:cNvCxnSpPr/>
            <p:nvPr/>
          </p:nvCxnSpPr>
          <p:spPr>
            <a:xfrm>
              <a:off x="3704604" y="1514897"/>
              <a:ext cx="0" cy="84931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0"/>
            <p:cNvCxnSpPr/>
            <p:nvPr/>
          </p:nvCxnSpPr>
          <p:spPr>
            <a:xfrm>
              <a:off x="3229942" y="1514897"/>
              <a:ext cx="47466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36"/>
          <p:cNvSpPr>
            <a:spLocks noChangeArrowheads="1"/>
          </p:cNvSpPr>
          <p:nvPr/>
        </p:nvSpPr>
        <p:spPr bwMode="auto">
          <a:xfrm>
            <a:off x="3680291" y="3915222"/>
            <a:ext cx="161335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 rot="10800000">
            <a:off x="7626792" y="3359522"/>
            <a:ext cx="270990" cy="850900"/>
            <a:chOff x="5107954" y="1503784"/>
            <a:chExt cx="473075" cy="850900"/>
          </a:xfrm>
        </p:grpSpPr>
        <p:cxnSp>
          <p:nvCxnSpPr>
            <p:cNvPr id="69" name="Straight Connector 38"/>
            <p:cNvCxnSpPr/>
            <p:nvPr/>
          </p:nvCxnSpPr>
          <p:spPr>
            <a:xfrm>
              <a:off x="5107954" y="1503784"/>
              <a:ext cx="0" cy="8509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9"/>
            <p:cNvCxnSpPr/>
            <p:nvPr/>
          </p:nvCxnSpPr>
          <p:spPr>
            <a:xfrm>
              <a:off x="5107954" y="1503784"/>
              <a:ext cx="4730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36"/>
          <p:cNvSpPr>
            <a:spLocks noChangeArrowheads="1"/>
          </p:cNvSpPr>
          <p:nvPr/>
        </p:nvSpPr>
        <p:spPr bwMode="auto">
          <a:xfrm>
            <a:off x="5883358" y="3793604"/>
            <a:ext cx="161335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14467" y="841276"/>
            <a:ext cx="1309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知识技能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解决问题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责任义务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4198" y="157641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67544" y="255920"/>
            <a:ext cx="1296144" cy="369332"/>
            <a:chOff x="467544" y="255920"/>
            <a:chExt cx="1296144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岗位认知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41" name="Picture 4" descr="G:\PPT模板\2016\定位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467544" y="325667"/>
              <a:ext cx="148638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解决问题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8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9" grpId="0" animBg="1"/>
          <p:bldP spid="50" grpId="0" animBg="1"/>
          <p:bldP spid="51" grpId="0" animBg="1"/>
          <p:bldP spid="52" grpId="0"/>
          <p:bldP spid="59" grpId="0"/>
          <p:bldP spid="60" grpId="0"/>
          <p:bldP spid="61" grpId="0"/>
          <p:bldP spid="62" grpId="0"/>
          <p:bldP spid="63" grpId="0"/>
          <p:bldP spid="67" grpId="0"/>
          <p:bldP spid="71" grpId="0"/>
          <p:bldP spid="36" grpId="0" animBg="1"/>
          <p:bldP spid="37" grpId="0"/>
          <p:bldP spid="38" grpId="0" animBg="1"/>
          <p:bldP spid="42" grpId="0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8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7" grpId="0" animBg="1"/>
          <p:bldP spid="49" grpId="0" animBg="1"/>
          <p:bldP spid="50" grpId="0" animBg="1"/>
          <p:bldP spid="51" grpId="0" animBg="1"/>
          <p:bldP spid="52" grpId="0"/>
          <p:bldP spid="59" grpId="0"/>
          <p:bldP spid="60" grpId="0"/>
          <p:bldP spid="61" grpId="0"/>
          <p:bldP spid="62" grpId="0"/>
          <p:bldP spid="63" grpId="0"/>
          <p:bldP spid="67" grpId="0"/>
          <p:bldP spid="71" grpId="0"/>
          <p:bldP spid="36" grpId="0" animBg="1"/>
          <p:bldP spid="37" grpId="0"/>
          <p:bldP spid="38" grpId="0" animBg="1"/>
          <p:bldP spid="42" grpId="0"/>
          <p:bldP spid="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915816" y="1345332"/>
            <a:ext cx="5406503" cy="1080120"/>
          </a:xfrm>
          <a:prstGeom prst="rect">
            <a:avLst/>
          </a:prstGeom>
          <a:solidFill>
            <a:srgbClr val="EB5FA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50070" y="1440511"/>
            <a:ext cx="502233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企事业内部的组织机构健全、合理；各个部门的职权范围明确，分工合理；具有与其承担责任相适应的经济权力，人员的配置和使用适合工作要求。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0070" y="28612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针对性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3419" y="40154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系统性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06547" y="293587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经济性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4539" y="401529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时效性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34539" y="4463162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EFFECTIVENESS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6250" y="3307965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PERTINENCE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23250" y="4460093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SYSTEMATICNESS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06547" y="3383042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R" pitchFamily="34" charset="-128"/>
                <a:ea typeface="Kozuka Gothic Pro R" pitchFamily="34" charset="-128"/>
              </a:rPr>
              <a:t>ECONOMY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73" name="圆角矩形 72"/>
          <p:cNvSpPr/>
          <p:nvPr/>
        </p:nvSpPr>
        <p:spPr>
          <a:xfrm rot="2700000">
            <a:off x="5662514" y="2923140"/>
            <a:ext cx="928788" cy="928788"/>
          </a:xfrm>
          <a:prstGeom prst="roundRect">
            <a:avLst/>
          </a:prstGeom>
          <a:solidFill>
            <a:srgbClr val="33B0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 rot="2700000">
            <a:off x="5662514" y="3824585"/>
            <a:ext cx="928788" cy="928788"/>
          </a:xfrm>
          <a:prstGeom prst="roundRect">
            <a:avLst/>
          </a:prstGeom>
          <a:solidFill>
            <a:srgbClr val="EB5F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2700000">
            <a:off x="4807579" y="2923140"/>
            <a:ext cx="928788" cy="928788"/>
          </a:xfrm>
          <a:prstGeom prst="roundRect">
            <a:avLst/>
          </a:prstGeom>
          <a:solidFill>
            <a:srgbClr val="EB5F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 rot="2700000">
            <a:off x="4807579" y="3824585"/>
            <a:ext cx="928788" cy="928788"/>
          </a:xfrm>
          <a:prstGeom prst="roundRect">
            <a:avLst/>
          </a:prstGeom>
          <a:solidFill>
            <a:srgbClr val="33B0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4467" y="841276"/>
            <a:ext cx="1309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2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知识技能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解决问题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责任义务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4198" y="2116163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67544" y="255920"/>
            <a:ext cx="1296144" cy="369332"/>
            <a:chOff x="467544" y="255920"/>
            <a:chExt cx="1296144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岗位认知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32" name="Picture 4" descr="G:\PPT模板\2016\定位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467544" y="325667"/>
              <a:ext cx="148638" cy="22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/>
          <p:cNvSpPr txBox="1"/>
          <p:nvPr/>
        </p:nvSpPr>
        <p:spPr>
          <a:xfrm>
            <a:off x="2990533" y="625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责任义务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9" presetID="12" presetClass="entr" presetSubtype="2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72" grpId="0"/>
          <p:bldP spid="73" grpId="0" animBg="1"/>
          <p:bldP spid="75" grpId="0" animBg="1"/>
          <p:bldP spid="76" grpId="0" animBg="1"/>
          <p:bldP spid="78" grpId="0" animBg="1"/>
          <p:bldP spid="27" grpId="0" animBg="1"/>
          <p:bldP spid="28" grpId="0"/>
          <p:bldP spid="29" grpId="0" animBg="1"/>
          <p:bldP spid="33" grpId="0"/>
          <p:bldP spid="3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3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9" presetID="12" presetClass="entr" presetSubtype="2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72" grpId="0"/>
          <p:bldP spid="73" grpId="0" animBg="1"/>
          <p:bldP spid="75" grpId="0" animBg="1"/>
          <p:bldP spid="76" grpId="0" animBg="1"/>
          <p:bldP spid="78" grpId="0" animBg="1"/>
          <p:bldP spid="27" grpId="0" animBg="1"/>
          <p:bldP spid="28" grpId="0"/>
          <p:bldP spid="29" grpId="0" animBg="1"/>
          <p:bldP spid="33" grpId="0"/>
          <p:bldP spid="3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" y="-22820"/>
            <a:ext cx="2082800" cy="5737820"/>
          </a:xfrm>
          <a:prstGeom prst="rect">
            <a:avLst/>
          </a:prstGeom>
          <a:solidFill>
            <a:srgbClr val="26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14467" y="841276"/>
            <a:ext cx="1309974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竞争力</a:t>
            </a:r>
            <a:r>
              <a:rPr lang="zh-CN" altLang="en-US" sz="140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 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执行力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rPr>
              <a:t> 团队合作 </a:t>
            </a:r>
            <a:r>
              <a:rPr lang="zh-CN" altLang="en-US" sz="1200" dirty="0">
                <a:solidFill>
                  <a:schemeClr val="bg1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专业技能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r>
              <a:rPr lang="zh-CN" altLang="en-US" sz="1400" dirty="0">
                <a:solidFill>
                  <a:prstClr val="white"/>
                </a:solidFill>
                <a:latin typeface="方正兰亭细黑_GBK" pitchFamily="2" charset="-122"/>
                <a:ea typeface="方正兰亭细黑_GBK" pitchFamily="2" charset="-122"/>
              </a:rPr>
              <a:t> 个人作品 </a:t>
            </a:r>
            <a:r>
              <a:rPr lang="zh-CN" altLang="en-US" sz="1200" dirty="0">
                <a:solidFill>
                  <a:prstClr val="white"/>
                </a:solidFill>
                <a:latin typeface="方正俊黑简体" pitchFamily="2" charset="-122"/>
                <a:ea typeface="方正俊黑简体" pitchFamily="2" charset="-122"/>
              </a:rPr>
              <a:t>－</a:t>
            </a: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lvl="0" algn="ctr">
              <a:lnSpc>
                <a:spcPct val="250000"/>
              </a:lnSpc>
            </a:pPr>
            <a:endParaRPr lang="en-US" altLang="zh-CN" sz="1200" dirty="0">
              <a:solidFill>
                <a:prstClr val="white"/>
              </a:solidFill>
              <a:latin typeface="方正俊黑简体" pitchFamily="2" charset="-122"/>
              <a:ea typeface="方正俊黑简体" pitchFamily="2" charset="-122"/>
            </a:endParaRPr>
          </a:p>
          <a:p>
            <a:pPr algn="ctr">
              <a:lnSpc>
                <a:spcPct val="250000"/>
              </a:lnSpc>
            </a:pPr>
            <a:endParaRPr lang="en-US" altLang="zh-CN" sz="1200" dirty="0">
              <a:solidFill>
                <a:schemeClr val="bg1"/>
              </a:solidFill>
              <a:latin typeface="方正俊黑简体" pitchFamily="2" charset="-122"/>
              <a:ea typeface="方正俊黑简体" pitchFamily="2" charset="-122"/>
            </a:endParaRPr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4162742" y="1273324"/>
            <a:ext cx="1144962" cy="1743738"/>
          </a:xfrm>
          <a:custGeom>
            <a:avLst/>
            <a:gdLst>
              <a:gd name="T0" fmla="*/ 87012 w 34"/>
              <a:gd name="T1" fmla="*/ 45699 h 52"/>
              <a:gd name="T2" fmla="*/ 43506 w 34"/>
              <a:gd name="T3" fmla="*/ 2519 h 52"/>
              <a:gd name="T4" fmla="*/ 0 w 34"/>
              <a:gd name="T5" fmla="*/ 45699 h 52"/>
              <a:gd name="T6" fmla="*/ 5109 w 34"/>
              <a:gd name="T7" fmla="*/ 66004 h 52"/>
              <a:gd name="T8" fmla="*/ 5109 w 34"/>
              <a:gd name="T9" fmla="*/ 66004 h 52"/>
              <a:gd name="T10" fmla="*/ 43506 w 34"/>
              <a:gd name="T11" fmla="*/ 132008 h 52"/>
              <a:gd name="T12" fmla="*/ 81902 w 34"/>
              <a:gd name="T13" fmla="*/ 66004 h 52"/>
              <a:gd name="T14" fmla="*/ 81902 w 34"/>
              <a:gd name="T15" fmla="*/ 66004 h 52"/>
              <a:gd name="T16" fmla="*/ 87012 w 34"/>
              <a:gd name="T17" fmla="*/ 45699 h 52"/>
              <a:gd name="T18" fmla="*/ 43506 w 34"/>
              <a:gd name="T19" fmla="*/ 81220 h 52"/>
              <a:gd name="T20" fmla="*/ 7689 w 34"/>
              <a:gd name="T21" fmla="*/ 45699 h 52"/>
              <a:gd name="T22" fmla="*/ 43506 w 34"/>
              <a:gd name="T23" fmla="*/ 7608 h 52"/>
              <a:gd name="T24" fmla="*/ 79322 w 34"/>
              <a:gd name="T25" fmla="*/ 45699 h 52"/>
              <a:gd name="T26" fmla="*/ 43506 w 34"/>
              <a:gd name="T27" fmla="*/ 81220 h 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4"/>
              <a:gd name="T43" fmla="*/ 0 h 52"/>
              <a:gd name="T44" fmla="*/ 34 w 34"/>
              <a:gd name="T45" fmla="*/ 52 h 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4" h="52">
                <a:moveTo>
                  <a:pt x="34" y="18"/>
                </a:moveTo>
                <a:cubicBezTo>
                  <a:pt x="34" y="8"/>
                  <a:pt x="27" y="1"/>
                  <a:pt x="17" y="1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"/>
                  <a:pt x="1" y="24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7" y="52"/>
                  <a:pt x="17" y="52"/>
                  <a:pt x="17" y="52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3" y="24"/>
                  <a:pt x="34" y="21"/>
                  <a:pt x="34" y="18"/>
                </a:cubicBezTo>
                <a:close/>
                <a:moveTo>
                  <a:pt x="17" y="32"/>
                </a:moveTo>
                <a:cubicBezTo>
                  <a:pt x="9" y="32"/>
                  <a:pt x="3" y="26"/>
                  <a:pt x="3" y="18"/>
                </a:cubicBezTo>
                <a:cubicBezTo>
                  <a:pt x="3" y="10"/>
                  <a:pt x="9" y="3"/>
                  <a:pt x="17" y="3"/>
                </a:cubicBezTo>
                <a:cubicBezTo>
                  <a:pt x="25" y="3"/>
                  <a:pt x="31" y="10"/>
                  <a:pt x="31" y="18"/>
                </a:cubicBezTo>
                <a:cubicBezTo>
                  <a:pt x="31" y="26"/>
                  <a:pt x="25" y="32"/>
                  <a:pt x="17" y="32"/>
                </a:cubicBezTo>
                <a:close/>
              </a:path>
            </a:pathLst>
          </a:custGeom>
          <a:solidFill>
            <a:srgbClr val="33B0CE">
              <a:alpha val="4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4162742" y="3183449"/>
            <a:ext cx="1144962" cy="1743738"/>
          </a:xfrm>
          <a:custGeom>
            <a:avLst/>
            <a:gdLst>
              <a:gd name="T0" fmla="*/ 0 w 34"/>
              <a:gd name="T1" fmla="*/ 88828 h 52"/>
              <a:gd name="T2" fmla="*/ 43506 w 34"/>
              <a:gd name="T3" fmla="*/ 132008 h 52"/>
              <a:gd name="T4" fmla="*/ 87012 w 34"/>
              <a:gd name="T5" fmla="*/ 88828 h 52"/>
              <a:gd name="T6" fmla="*/ 81902 w 34"/>
              <a:gd name="T7" fmla="*/ 66004 h 52"/>
              <a:gd name="T8" fmla="*/ 81902 w 34"/>
              <a:gd name="T9" fmla="*/ 66004 h 52"/>
              <a:gd name="T10" fmla="*/ 43506 w 34"/>
              <a:gd name="T11" fmla="*/ 0 h 52"/>
              <a:gd name="T12" fmla="*/ 5109 w 34"/>
              <a:gd name="T13" fmla="*/ 66004 h 52"/>
              <a:gd name="T14" fmla="*/ 5109 w 34"/>
              <a:gd name="T15" fmla="*/ 66004 h 52"/>
              <a:gd name="T16" fmla="*/ 0 w 34"/>
              <a:gd name="T17" fmla="*/ 88828 h 52"/>
              <a:gd name="T18" fmla="*/ 43506 w 34"/>
              <a:gd name="T19" fmla="*/ 53307 h 52"/>
              <a:gd name="T20" fmla="*/ 79322 w 34"/>
              <a:gd name="T21" fmla="*/ 88828 h 52"/>
              <a:gd name="T22" fmla="*/ 43506 w 34"/>
              <a:gd name="T23" fmla="*/ 124400 h 52"/>
              <a:gd name="T24" fmla="*/ 7689 w 34"/>
              <a:gd name="T25" fmla="*/ 88828 h 52"/>
              <a:gd name="T26" fmla="*/ 43506 w 34"/>
              <a:gd name="T27" fmla="*/ 53307 h 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4"/>
              <a:gd name="T43" fmla="*/ 0 h 52"/>
              <a:gd name="T44" fmla="*/ 34 w 34"/>
              <a:gd name="T45" fmla="*/ 52 h 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4" h="52">
                <a:moveTo>
                  <a:pt x="0" y="35"/>
                </a:moveTo>
                <a:cubicBezTo>
                  <a:pt x="0" y="44"/>
                  <a:pt x="8" y="52"/>
                  <a:pt x="17" y="52"/>
                </a:cubicBezTo>
                <a:cubicBezTo>
                  <a:pt x="27" y="52"/>
                  <a:pt x="34" y="44"/>
                  <a:pt x="34" y="35"/>
                </a:cubicBezTo>
                <a:cubicBezTo>
                  <a:pt x="34" y="32"/>
                  <a:pt x="34" y="29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17" y="0"/>
                  <a:pt x="17" y="0"/>
                  <a:pt x="17" y="0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9"/>
                  <a:pt x="0" y="32"/>
                  <a:pt x="0" y="35"/>
                </a:cubicBezTo>
                <a:close/>
                <a:moveTo>
                  <a:pt x="17" y="21"/>
                </a:moveTo>
                <a:cubicBezTo>
                  <a:pt x="25" y="21"/>
                  <a:pt x="31" y="27"/>
                  <a:pt x="31" y="35"/>
                </a:cubicBezTo>
                <a:cubicBezTo>
                  <a:pt x="31" y="43"/>
                  <a:pt x="25" y="49"/>
                  <a:pt x="17" y="49"/>
                </a:cubicBezTo>
                <a:cubicBezTo>
                  <a:pt x="9" y="49"/>
                  <a:pt x="3" y="43"/>
                  <a:pt x="3" y="35"/>
                </a:cubicBezTo>
                <a:cubicBezTo>
                  <a:pt x="3" y="27"/>
                  <a:pt x="9" y="21"/>
                  <a:pt x="17" y="21"/>
                </a:cubicBezTo>
                <a:close/>
              </a:path>
            </a:pathLst>
          </a:custGeom>
          <a:solidFill>
            <a:srgbClr val="EB5FA8">
              <a:alpha val="9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7"/>
          <p:cNvSpPr>
            <a:spLocks noEditPoints="1"/>
          </p:cNvSpPr>
          <p:nvPr/>
        </p:nvSpPr>
        <p:spPr bwMode="auto">
          <a:xfrm>
            <a:off x="2987824" y="1842368"/>
            <a:ext cx="1680831" cy="1241249"/>
          </a:xfrm>
          <a:custGeom>
            <a:avLst/>
            <a:gdLst>
              <a:gd name="T0" fmla="*/ 73983 w 50"/>
              <a:gd name="T1" fmla="*/ 10182 h 37"/>
              <a:gd name="T2" fmla="*/ 12777 w 50"/>
              <a:gd name="T3" fmla="*/ 27925 h 37"/>
              <a:gd name="T4" fmla="*/ 28078 w 50"/>
              <a:gd name="T5" fmla="*/ 86395 h 37"/>
              <a:gd name="T6" fmla="*/ 51005 w 50"/>
              <a:gd name="T7" fmla="*/ 94006 h 37"/>
              <a:gd name="T8" fmla="*/ 51005 w 50"/>
              <a:gd name="T9" fmla="*/ 94006 h 37"/>
              <a:gd name="T10" fmla="*/ 127513 w 50"/>
              <a:gd name="T11" fmla="*/ 94006 h 37"/>
              <a:gd name="T12" fmla="*/ 89284 w 50"/>
              <a:gd name="T13" fmla="*/ 27925 h 37"/>
              <a:gd name="T14" fmla="*/ 89284 w 50"/>
              <a:gd name="T15" fmla="*/ 27925 h 37"/>
              <a:gd name="T16" fmla="*/ 73983 w 50"/>
              <a:gd name="T17" fmla="*/ 10182 h 37"/>
              <a:gd name="T18" fmla="*/ 81608 w 50"/>
              <a:gd name="T19" fmla="*/ 66081 h 37"/>
              <a:gd name="T20" fmla="*/ 33179 w 50"/>
              <a:gd name="T21" fmla="*/ 81304 h 37"/>
              <a:gd name="T22" fmla="*/ 20402 w 50"/>
              <a:gd name="T23" fmla="*/ 30495 h 37"/>
              <a:gd name="T24" fmla="*/ 68882 w 50"/>
              <a:gd name="T25" fmla="*/ 17793 h 37"/>
              <a:gd name="T26" fmla="*/ 81608 w 50"/>
              <a:gd name="T27" fmla="*/ 66081 h 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"/>
              <a:gd name="T43" fmla="*/ 0 h 37"/>
              <a:gd name="T44" fmla="*/ 50 w 50"/>
              <a:gd name="T45" fmla="*/ 37 h 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" h="37">
                <a:moveTo>
                  <a:pt x="29" y="4"/>
                </a:moveTo>
                <a:cubicBezTo>
                  <a:pt x="20" y="0"/>
                  <a:pt x="10" y="2"/>
                  <a:pt x="5" y="11"/>
                </a:cubicBezTo>
                <a:cubicBezTo>
                  <a:pt x="0" y="19"/>
                  <a:pt x="3" y="29"/>
                  <a:pt x="11" y="34"/>
                </a:cubicBezTo>
                <a:cubicBezTo>
                  <a:pt x="14" y="36"/>
                  <a:pt x="17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4" y="8"/>
                  <a:pt x="31" y="6"/>
                  <a:pt x="29" y="4"/>
                </a:cubicBezTo>
                <a:close/>
                <a:moveTo>
                  <a:pt x="32" y="26"/>
                </a:moveTo>
                <a:cubicBezTo>
                  <a:pt x="28" y="33"/>
                  <a:pt x="20" y="36"/>
                  <a:pt x="13" y="32"/>
                </a:cubicBezTo>
                <a:cubicBezTo>
                  <a:pt x="6" y="28"/>
                  <a:pt x="4" y="19"/>
                  <a:pt x="8" y="12"/>
                </a:cubicBezTo>
                <a:cubicBezTo>
                  <a:pt x="12" y="5"/>
                  <a:pt x="20" y="3"/>
                  <a:pt x="27" y="7"/>
                </a:cubicBezTo>
                <a:cubicBezTo>
                  <a:pt x="34" y="11"/>
                  <a:pt x="36" y="20"/>
                  <a:pt x="32" y="26"/>
                </a:cubicBezTo>
                <a:close/>
              </a:path>
            </a:pathLst>
          </a:custGeom>
          <a:solidFill>
            <a:srgbClr val="EB5FA8">
              <a:alpha val="9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8"/>
          <p:cNvSpPr>
            <a:spLocks noEditPoints="1"/>
          </p:cNvSpPr>
          <p:nvPr/>
        </p:nvSpPr>
        <p:spPr bwMode="auto">
          <a:xfrm>
            <a:off x="4801790" y="3150172"/>
            <a:ext cx="1680831" cy="1241249"/>
          </a:xfrm>
          <a:custGeom>
            <a:avLst/>
            <a:gdLst>
              <a:gd name="T0" fmla="*/ 56106 w 50"/>
              <a:gd name="T1" fmla="*/ 81304 h 37"/>
              <a:gd name="T2" fmla="*/ 114787 w 50"/>
              <a:gd name="T3" fmla="*/ 66081 h 37"/>
              <a:gd name="T4" fmla="*/ 99485 w 50"/>
              <a:gd name="T5" fmla="*/ 5091 h 37"/>
              <a:gd name="T6" fmla="*/ 76508 w 50"/>
              <a:gd name="T7" fmla="*/ 0 h 37"/>
              <a:gd name="T8" fmla="*/ 76508 w 50"/>
              <a:gd name="T9" fmla="*/ 0 h 37"/>
              <a:gd name="T10" fmla="*/ 0 w 50"/>
              <a:gd name="T11" fmla="*/ 0 h 37"/>
              <a:gd name="T12" fmla="*/ 38279 w 50"/>
              <a:gd name="T13" fmla="*/ 66081 h 37"/>
              <a:gd name="T14" fmla="*/ 38279 w 50"/>
              <a:gd name="T15" fmla="*/ 66081 h 37"/>
              <a:gd name="T16" fmla="*/ 56106 w 50"/>
              <a:gd name="T17" fmla="*/ 81304 h 37"/>
              <a:gd name="T18" fmla="*/ 45905 w 50"/>
              <a:gd name="T19" fmla="*/ 25404 h 37"/>
              <a:gd name="T20" fmla="*/ 94385 w 50"/>
              <a:gd name="T21" fmla="*/ 12702 h 37"/>
              <a:gd name="T22" fmla="*/ 109686 w 50"/>
              <a:gd name="T23" fmla="*/ 63511 h 37"/>
              <a:gd name="T24" fmla="*/ 58681 w 50"/>
              <a:gd name="T25" fmla="*/ 76213 h 37"/>
              <a:gd name="T26" fmla="*/ 45905 w 50"/>
              <a:gd name="T27" fmla="*/ 25404 h 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"/>
              <a:gd name="T43" fmla="*/ 0 h 37"/>
              <a:gd name="T44" fmla="*/ 50 w 50"/>
              <a:gd name="T45" fmla="*/ 37 h 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" h="37">
                <a:moveTo>
                  <a:pt x="22" y="32"/>
                </a:moveTo>
                <a:cubicBezTo>
                  <a:pt x="30" y="37"/>
                  <a:pt x="40" y="34"/>
                  <a:pt x="45" y="26"/>
                </a:cubicBezTo>
                <a:cubicBezTo>
                  <a:pt x="50" y="18"/>
                  <a:pt x="47" y="7"/>
                  <a:pt x="39" y="2"/>
                </a:cubicBezTo>
                <a:cubicBezTo>
                  <a:pt x="36" y="1"/>
                  <a:pt x="33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7" y="28"/>
                  <a:pt x="19" y="31"/>
                  <a:pt x="22" y="32"/>
                </a:cubicBezTo>
                <a:close/>
                <a:moveTo>
                  <a:pt x="18" y="10"/>
                </a:moveTo>
                <a:cubicBezTo>
                  <a:pt x="22" y="3"/>
                  <a:pt x="31" y="1"/>
                  <a:pt x="37" y="5"/>
                </a:cubicBezTo>
                <a:cubicBezTo>
                  <a:pt x="44" y="9"/>
                  <a:pt x="47" y="18"/>
                  <a:pt x="43" y="25"/>
                </a:cubicBezTo>
                <a:cubicBezTo>
                  <a:pt x="39" y="31"/>
                  <a:pt x="30" y="34"/>
                  <a:pt x="23" y="30"/>
                </a:cubicBezTo>
                <a:cubicBezTo>
                  <a:pt x="16" y="26"/>
                  <a:pt x="14" y="17"/>
                  <a:pt x="18" y="10"/>
                </a:cubicBezTo>
                <a:close/>
              </a:path>
            </a:pathLst>
          </a:custGeom>
          <a:solidFill>
            <a:srgbClr val="33B0CE">
              <a:alpha val="4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Freeform 9"/>
          <p:cNvSpPr>
            <a:spLocks noEditPoints="1"/>
          </p:cNvSpPr>
          <p:nvPr/>
        </p:nvSpPr>
        <p:spPr bwMode="auto">
          <a:xfrm>
            <a:off x="2987824" y="3150172"/>
            <a:ext cx="1680831" cy="1241249"/>
          </a:xfrm>
          <a:custGeom>
            <a:avLst/>
            <a:gdLst>
              <a:gd name="T0" fmla="*/ 28078 w 50"/>
              <a:gd name="T1" fmla="*/ 5091 h 37"/>
              <a:gd name="T2" fmla="*/ 12777 w 50"/>
              <a:gd name="T3" fmla="*/ 63511 h 37"/>
              <a:gd name="T4" fmla="*/ 71407 w 50"/>
              <a:gd name="T5" fmla="*/ 81304 h 37"/>
              <a:gd name="T6" fmla="*/ 89284 w 50"/>
              <a:gd name="T7" fmla="*/ 66081 h 37"/>
              <a:gd name="T8" fmla="*/ 89284 w 50"/>
              <a:gd name="T9" fmla="*/ 66081 h 37"/>
              <a:gd name="T10" fmla="*/ 127513 w 50"/>
              <a:gd name="T11" fmla="*/ 0 h 37"/>
              <a:gd name="T12" fmla="*/ 51005 w 50"/>
              <a:gd name="T13" fmla="*/ 0 h 37"/>
              <a:gd name="T14" fmla="*/ 51005 w 50"/>
              <a:gd name="T15" fmla="*/ 0 h 37"/>
              <a:gd name="T16" fmla="*/ 28078 w 50"/>
              <a:gd name="T17" fmla="*/ 5091 h 37"/>
              <a:gd name="T18" fmla="*/ 81608 w 50"/>
              <a:gd name="T19" fmla="*/ 25404 h 37"/>
              <a:gd name="T20" fmla="*/ 68882 w 50"/>
              <a:gd name="T21" fmla="*/ 73693 h 37"/>
              <a:gd name="T22" fmla="*/ 17877 w 50"/>
              <a:gd name="T23" fmla="*/ 60991 h 37"/>
              <a:gd name="T24" fmla="*/ 33179 w 50"/>
              <a:gd name="T25" fmla="*/ 10182 h 37"/>
              <a:gd name="T26" fmla="*/ 81608 w 50"/>
              <a:gd name="T27" fmla="*/ 25404 h 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"/>
              <a:gd name="T43" fmla="*/ 0 h 37"/>
              <a:gd name="T44" fmla="*/ 50 w 50"/>
              <a:gd name="T45" fmla="*/ 37 h 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" h="37">
                <a:moveTo>
                  <a:pt x="11" y="2"/>
                </a:moveTo>
                <a:cubicBezTo>
                  <a:pt x="3" y="6"/>
                  <a:pt x="0" y="17"/>
                  <a:pt x="5" y="25"/>
                </a:cubicBezTo>
                <a:cubicBezTo>
                  <a:pt x="9" y="34"/>
                  <a:pt x="20" y="37"/>
                  <a:pt x="28" y="32"/>
                </a:cubicBezTo>
                <a:cubicBezTo>
                  <a:pt x="31" y="30"/>
                  <a:pt x="33" y="28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50" y="0"/>
                  <a:pt x="50" y="0"/>
                  <a:pt x="5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4" y="0"/>
                  <a:pt x="11" y="2"/>
                </a:cubicBezTo>
                <a:close/>
                <a:moveTo>
                  <a:pt x="32" y="10"/>
                </a:moveTo>
                <a:cubicBezTo>
                  <a:pt x="36" y="17"/>
                  <a:pt x="34" y="26"/>
                  <a:pt x="27" y="29"/>
                </a:cubicBezTo>
                <a:cubicBezTo>
                  <a:pt x="20" y="33"/>
                  <a:pt x="11" y="31"/>
                  <a:pt x="7" y="24"/>
                </a:cubicBezTo>
                <a:cubicBezTo>
                  <a:pt x="3" y="17"/>
                  <a:pt x="6" y="8"/>
                  <a:pt x="13" y="4"/>
                </a:cubicBezTo>
                <a:cubicBezTo>
                  <a:pt x="20" y="0"/>
                  <a:pt x="28" y="3"/>
                  <a:pt x="32" y="10"/>
                </a:cubicBezTo>
                <a:close/>
              </a:path>
            </a:pathLst>
          </a:custGeom>
          <a:solidFill>
            <a:srgbClr val="33B0CE">
              <a:alpha val="4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Freeform 10"/>
          <p:cNvSpPr>
            <a:spLocks noEditPoints="1"/>
          </p:cNvSpPr>
          <p:nvPr/>
        </p:nvSpPr>
        <p:spPr bwMode="auto">
          <a:xfrm>
            <a:off x="4801790" y="1842368"/>
            <a:ext cx="1680831" cy="1241249"/>
          </a:xfrm>
          <a:custGeom>
            <a:avLst/>
            <a:gdLst>
              <a:gd name="T0" fmla="*/ 99485 w 50"/>
              <a:gd name="T1" fmla="*/ 88915 h 37"/>
              <a:gd name="T2" fmla="*/ 117312 w 50"/>
              <a:gd name="T3" fmla="*/ 27925 h 37"/>
              <a:gd name="T4" fmla="*/ 56106 w 50"/>
              <a:gd name="T5" fmla="*/ 12702 h 37"/>
              <a:gd name="T6" fmla="*/ 40804 w 50"/>
              <a:gd name="T7" fmla="*/ 27925 h 37"/>
              <a:gd name="T8" fmla="*/ 40804 w 50"/>
              <a:gd name="T9" fmla="*/ 27925 h 37"/>
              <a:gd name="T10" fmla="*/ 0 w 50"/>
              <a:gd name="T11" fmla="*/ 94006 h 37"/>
              <a:gd name="T12" fmla="*/ 76508 w 50"/>
              <a:gd name="T13" fmla="*/ 94006 h 37"/>
              <a:gd name="T14" fmla="*/ 76508 w 50"/>
              <a:gd name="T15" fmla="*/ 94006 h 37"/>
              <a:gd name="T16" fmla="*/ 99485 w 50"/>
              <a:gd name="T17" fmla="*/ 88915 h 37"/>
              <a:gd name="T18" fmla="*/ 45905 w 50"/>
              <a:gd name="T19" fmla="*/ 68602 h 37"/>
              <a:gd name="T20" fmla="*/ 61206 w 50"/>
              <a:gd name="T21" fmla="*/ 17793 h 37"/>
              <a:gd name="T22" fmla="*/ 109686 w 50"/>
              <a:gd name="T23" fmla="*/ 33016 h 37"/>
              <a:gd name="T24" fmla="*/ 94385 w 50"/>
              <a:gd name="T25" fmla="*/ 81304 h 37"/>
              <a:gd name="T26" fmla="*/ 45905 w 50"/>
              <a:gd name="T27" fmla="*/ 68602 h 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0"/>
              <a:gd name="T43" fmla="*/ 0 h 37"/>
              <a:gd name="T44" fmla="*/ 50 w 50"/>
              <a:gd name="T45" fmla="*/ 37 h 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0" h="37">
                <a:moveTo>
                  <a:pt x="39" y="35"/>
                </a:moveTo>
                <a:cubicBezTo>
                  <a:pt x="47" y="30"/>
                  <a:pt x="50" y="20"/>
                  <a:pt x="46" y="11"/>
                </a:cubicBezTo>
                <a:cubicBezTo>
                  <a:pt x="41" y="3"/>
                  <a:pt x="30" y="0"/>
                  <a:pt x="22" y="5"/>
                </a:cubicBezTo>
                <a:cubicBezTo>
                  <a:pt x="19" y="6"/>
                  <a:pt x="17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0" y="37"/>
                  <a:pt x="0" y="37"/>
                  <a:pt x="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3" y="37"/>
                  <a:pt x="36" y="36"/>
                  <a:pt x="39" y="35"/>
                </a:cubicBezTo>
                <a:close/>
                <a:moveTo>
                  <a:pt x="18" y="27"/>
                </a:moveTo>
                <a:cubicBezTo>
                  <a:pt x="14" y="20"/>
                  <a:pt x="17" y="11"/>
                  <a:pt x="24" y="7"/>
                </a:cubicBezTo>
                <a:cubicBezTo>
                  <a:pt x="30" y="3"/>
                  <a:pt x="39" y="6"/>
                  <a:pt x="43" y="13"/>
                </a:cubicBezTo>
                <a:cubicBezTo>
                  <a:pt x="47" y="20"/>
                  <a:pt x="44" y="28"/>
                  <a:pt x="37" y="32"/>
                </a:cubicBezTo>
                <a:cubicBezTo>
                  <a:pt x="31" y="36"/>
                  <a:pt x="22" y="34"/>
                  <a:pt x="18" y="27"/>
                </a:cubicBezTo>
                <a:close/>
              </a:path>
            </a:pathLst>
          </a:custGeom>
          <a:solidFill>
            <a:srgbClr val="EB5FA8">
              <a:alpha val="9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49"/>
          <p:cNvSpPr>
            <a:spLocks noEditPoints="1"/>
          </p:cNvSpPr>
          <p:nvPr/>
        </p:nvSpPr>
        <p:spPr bwMode="auto">
          <a:xfrm>
            <a:off x="3929755" y="2647682"/>
            <a:ext cx="33284" cy="33277"/>
          </a:xfrm>
          <a:custGeom>
            <a:avLst/>
            <a:gdLst>
              <a:gd name="T0" fmla="*/ 0 w 1"/>
              <a:gd name="T1" fmla="*/ 2500 h 1"/>
              <a:gd name="T2" fmla="*/ 0 w 1"/>
              <a:gd name="T3" fmla="*/ 2500 h 1"/>
              <a:gd name="T4" fmla="*/ 0 w 1"/>
              <a:gd name="T5" fmla="*/ 2500 h 1"/>
              <a:gd name="T6" fmla="*/ 0 w 1"/>
              <a:gd name="T7" fmla="*/ 2500 h 1"/>
              <a:gd name="T8" fmla="*/ 0 w 1"/>
              <a:gd name="T9" fmla="*/ 2500 h 1"/>
              <a:gd name="T10" fmla="*/ 0 w 1"/>
              <a:gd name="T11" fmla="*/ 2500 h 1"/>
              <a:gd name="T12" fmla="*/ 2500 w 1"/>
              <a:gd name="T13" fmla="*/ 2500 h 1"/>
              <a:gd name="T14" fmla="*/ 2500 w 1"/>
              <a:gd name="T15" fmla="*/ 2500 h 1"/>
              <a:gd name="T16" fmla="*/ 2500 w 1"/>
              <a:gd name="T17" fmla="*/ 2500 h 1"/>
              <a:gd name="T18" fmla="*/ 2500 w 1"/>
              <a:gd name="T19" fmla="*/ 2500 h 1"/>
              <a:gd name="T20" fmla="*/ 2500 w 1"/>
              <a:gd name="T21" fmla="*/ 2500 h 1"/>
              <a:gd name="T22" fmla="*/ 2500 w 1"/>
              <a:gd name="T23" fmla="*/ 2500 h 1"/>
              <a:gd name="T24" fmla="*/ 2500 w 1"/>
              <a:gd name="T25" fmla="*/ 2500 h 1"/>
              <a:gd name="T26" fmla="*/ 2500 w 1"/>
              <a:gd name="T27" fmla="*/ 2500 h 1"/>
              <a:gd name="T28" fmla="*/ 2500 w 1"/>
              <a:gd name="T29" fmla="*/ 2500 h 1"/>
              <a:gd name="T30" fmla="*/ 2500 w 1"/>
              <a:gd name="T31" fmla="*/ 2500 h 1"/>
              <a:gd name="T32" fmla="*/ 0 w 1"/>
              <a:gd name="T33" fmla="*/ 2500 h 1"/>
              <a:gd name="T34" fmla="*/ 0 w 1"/>
              <a:gd name="T35" fmla="*/ 2500 h 1"/>
              <a:gd name="T36" fmla="*/ 0 w 1"/>
              <a:gd name="T37" fmla="*/ 2500 h 1"/>
              <a:gd name="T38" fmla="*/ 0 w 1"/>
              <a:gd name="T39" fmla="*/ 2500 h 1"/>
              <a:gd name="T40" fmla="*/ 0 w 1"/>
              <a:gd name="T41" fmla="*/ 2500 h 1"/>
              <a:gd name="T42" fmla="*/ 0 w 1"/>
              <a:gd name="T43" fmla="*/ 0 h 1"/>
              <a:gd name="T44" fmla="*/ 0 w 1"/>
              <a:gd name="T45" fmla="*/ 0 h 1"/>
              <a:gd name="T46" fmla="*/ 2500 w 1"/>
              <a:gd name="T47" fmla="*/ 0 h 1"/>
              <a:gd name="T48" fmla="*/ 2500 w 1"/>
              <a:gd name="T49" fmla="*/ 0 h 1"/>
              <a:gd name="T50" fmla="*/ 2500 w 1"/>
              <a:gd name="T51" fmla="*/ 0 h 1"/>
              <a:gd name="T52" fmla="*/ 2500 w 1"/>
              <a:gd name="T53" fmla="*/ 0 h 1"/>
              <a:gd name="T54" fmla="*/ 2500 w 1"/>
              <a:gd name="T55" fmla="*/ 2500 h 1"/>
              <a:gd name="T56" fmla="*/ 0 w 1"/>
              <a:gd name="T57" fmla="*/ 2500 h 1"/>
              <a:gd name="T58" fmla="*/ 2500 w 1"/>
              <a:gd name="T59" fmla="*/ 2500 h 1"/>
              <a:gd name="T60" fmla="*/ 2500 w 1"/>
              <a:gd name="T61" fmla="*/ 0 h 1"/>
              <a:gd name="T62" fmla="*/ 2500 w 1"/>
              <a:gd name="T63" fmla="*/ 0 h 1"/>
              <a:gd name="T64" fmla="*/ 0 w 1"/>
              <a:gd name="T65" fmla="*/ 0 h 1"/>
              <a:gd name="T66" fmla="*/ 0 w 1"/>
              <a:gd name="T67" fmla="*/ 2500 h 1"/>
              <a:gd name="T68" fmla="*/ 2500 w 1"/>
              <a:gd name="T69" fmla="*/ 2500 h 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"/>
              <a:gd name="T106" fmla="*/ 0 h 1"/>
              <a:gd name="T107" fmla="*/ 1 w 1"/>
              <a:gd name="T108" fmla="*/ 1 h 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lnTo>
                  <a:pt x="0" y="1"/>
                </a:lnTo>
                <a:close/>
                <a:moveTo>
                  <a:pt x="1" y="1"/>
                </a:moveTo>
                <a:cubicBezTo>
                  <a:pt x="1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3963039" y="2647682"/>
            <a:ext cx="1997" cy="33277"/>
          </a:xfrm>
          <a:prstGeom prst="rect">
            <a:avLst/>
          </a:pr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4" name="Freeform 51"/>
          <p:cNvSpPr>
            <a:spLocks noEditPoints="1"/>
          </p:cNvSpPr>
          <p:nvPr/>
        </p:nvSpPr>
        <p:spPr bwMode="auto">
          <a:xfrm>
            <a:off x="3996322" y="2647682"/>
            <a:ext cx="0" cy="33277"/>
          </a:xfrm>
          <a:custGeom>
            <a:avLst/>
            <a:gdLst>
              <a:gd name="T0" fmla="*/ 0 w 635"/>
              <a:gd name="T1" fmla="*/ 0 h 1"/>
              <a:gd name="T2" fmla="*/ 0 w 635"/>
              <a:gd name="T3" fmla="*/ 0 h 1"/>
              <a:gd name="T4" fmla="*/ 0 w 635"/>
              <a:gd name="T5" fmla="*/ 0 h 1"/>
              <a:gd name="T6" fmla="*/ 0 w 635"/>
              <a:gd name="T7" fmla="*/ 0 h 1"/>
              <a:gd name="T8" fmla="*/ 0 w 635"/>
              <a:gd name="T9" fmla="*/ 0 h 1"/>
              <a:gd name="T10" fmla="*/ 0 w 635"/>
              <a:gd name="T11" fmla="*/ 0 h 1"/>
              <a:gd name="T12" fmla="*/ 0 w 635"/>
              <a:gd name="T13" fmla="*/ 0 h 1"/>
              <a:gd name="T14" fmla="*/ 0 w 635"/>
              <a:gd name="T15" fmla="*/ 0 h 1"/>
              <a:gd name="T16" fmla="*/ 0 w 635"/>
              <a:gd name="T17" fmla="*/ 0 h 1"/>
              <a:gd name="T18" fmla="*/ 0 w 635"/>
              <a:gd name="T19" fmla="*/ 2500 h 1"/>
              <a:gd name="T20" fmla="*/ 0 w 635"/>
              <a:gd name="T21" fmla="*/ 0 h 1"/>
              <a:gd name="T22" fmla="*/ 0 w 635"/>
              <a:gd name="T23" fmla="*/ 0 h 1"/>
              <a:gd name="T24" fmla="*/ 0 w 635"/>
              <a:gd name="T25" fmla="*/ 2500 h 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35"/>
              <a:gd name="T40" fmla="*/ 0 h 1"/>
              <a:gd name="T41" fmla="*/ 0 w 635"/>
              <a:gd name="T42" fmla="*/ 1 h 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35"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Freeform 52"/>
          <p:cNvSpPr/>
          <p:nvPr/>
        </p:nvSpPr>
        <p:spPr bwMode="auto">
          <a:xfrm>
            <a:off x="4129457" y="2780792"/>
            <a:ext cx="0" cy="33277"/>
          </a:xfrm>
          <a:custGeom>
            <a:avLst/>
            <a:gdLst>
              <a:gd name="T0" fmla="*/ 0 w 635"/>
              <a:gd name="T1" fmla="*/ 2500 h 1"/>
              <a:gd name="T2" fmla="*/ 0 w 635"/>
              <a:gd name="T3" fmla="*/ 2500 h 1"/>
              <a:gd name="T4" fmla="*/ 0 w 635"/>
              <a:gd name="T5" fmla="*/ 2500 h 1"/>
              <a:gd name="T6" fmla="*/ 0 w 635"/>
              <a:gd name="T7" fmla="*/ 2500 h 1"/>
              <a:gd name="T8" fmla="*/ 0 w 635"/>
              <a:gd name="T9" fmla="*/ 2500 h 1"/>
              <a:gd name="T10" fmla="*/ 0 w 635"/>
              <a:gd name="T11" fmla="*/ 0 h 1"/>
              <a:gd name="T12" fmla="*/ 0 w 635"/>
              <a:gd name="T13" fmla="*/ 0 h 1"/>
              <a:gd name="T14" fmla="*/ 0 w 635"/>
              <a:gd name="T15" fmla="*/ 0 h 1"/>
              <a:gd name="T16" fmla="*/ 0 w 635"/>
              <a:gd name="T17" fmla="*/ 0 h 1"/>
              <a:gd name="T18" fmla="*/ 0 w 635"/>
              <a:gd name="T19" fmla="*/ 0 h 1"/>
              <a:gd name="T20" fmla="*/ 0 w 635"/>
              <a:gd name="T21" fmla="*/ 0 h 1"/>
              <a:gd name="T22" fmla="*/ 0 w 635"/>
              <a:gd name="T23" fmla="*/ 0 h 1"/>
              <a:gd name="T24" fmla="*/ 0 w 635"/>
              <a:gd name="T25" fmla="*/ 0 h 1"/>
              <a:gd name="T26" fmla="*/ 0 w 635"/>
              <a:gd name="T27" fmla="*/ 0 h 1"/>
              <a:gd name="T28" fmla="*/ 0 w 635"/>
              <a:gd name="T29" fmla="*/ 0 h 1"/>
              <a:gd name="T30" fmla="*/ 0 w 635"/>
              <a:gd name="T31" fmla="*/ 2500 h 1"/>
              <a:gd name="T32" fmla="*/ 0 w 635"/>
              <a:gd name="T33" fmla="*/ 2500 h 1"/>
              <a:gd name="T34" fmla="*/ 0 w 635"/>
              <a:gd name="T35" fmla="*/ 2500 h 1"/>
              <a:gd name="T36" fmla="*/ 0 w 635"/>
              <a:gd name="T37" fmla="*/ 2500 h 1"/>
              <a:gd name="T38" fmla="*/ 0 w 635"/>
              <a:gd name="T39" fmla="*/ 2500 h 1"/>
              <a:gd name="T40" fmla="*/ 0 w 635"/>
              <a:gd name="T41" fmla="*/ 2500 h 1"/>
              <a:gd name="T42" fmla="*/ 0 w 635"/>
              <a:gd name="T43" fmla="*/ 2500 h 1"/>
              <a:gd name="T44" fmla="*/ 0 w 635"/>
              <a:gd name="T45" fmla="*/ 2500 h 1"/>
              <a:gd name="T46" fmla="*/ 0 w 635"/>
              <a:gd name="T47" fmla="*/ 2500 h 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35"/>
              <a:gd name="T73" fmla="*/ 0 h 1"/>
              <a:gd name="T74" fmla="*/ 0 w 635"/>
              <a:gd name="T75" fmla="*/ 1 h 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35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Freeform 72"/>
          <p:cNvSpPr/>
          <p:nvPr/>
        </p:nvSpPr>
        <p:spPr bwMode="auto">
          <a:xfrm>
            <a:off x="3929755" y="2546519"/>
            <a:ext cx="33284" cy="34609"/>
          </a:xfrm>
          <a:custGeom>
            <a:avLst/>
            <a:gdLst>
              <a:gd name="T0" fmla="*/ 2500 w 1"/>
              <a:gd name="T1" fmla="*/ 2704 h 1"/>
              <a:gd name="T2" fmla="*/ 2500 w 1"/>
              <a:gd name="T3" fmla="*/ 2704 h 1"/>
              <a:gd name="T4" fmla="*/ 2500 w 1"/>
              <a:gd name="T5" fmla="*/ 0 h 1"/>
              <a:gd name="T6" fmla="*/ 2500 w 1"/>
              <a:gd name="T7" fmla="*/ 0 h 1"/>
              <a:gd name="T8" fmla="*/ 0 w 1"/>
              <a:gd name="T9" fmla="*/ 0 h 1"/>
              <a:gd name="T10" fmla="*/ 0 w 1"/>
              <a:gd name="T11" fmla="*/ 2704 h 1"/>
              <a:gd name="T12" fmla="*/ 0 w 1"/>
              <a:gd name="T13" fmla="*/ 2704 h 1"/>
              <a:gd name="T14" fmla="*/ 0 w 1"/>
              <a:gd name="T15" fmla="*/ 2704 h 1"/>
              <a:gd name="T16" fmla="*/ 0 w 1"/>
              <a:gd name="T17" fmla="*/ 2704 h 1"/>
              <a:gd name="T18" fmla="*/ 0 w 1"/>
              <a:gd name="T19" fmla="*/ 2704 h 1"/>
              <a:gd name="T20" fmla="*/ 0 w 1"/>
              <a:gd name="T21" fmla="*/ 2704 h 1"/>
              <a:gd name="T22" fmla="*/ 0 w 1"/>
              <a:gd name="T23" fmla="*/ 2704 h 1"/>
              <a:gd name="T24" fmla="*/ 0 w 1"/>
              <a:gd name="T25" fmla="*/ 2704 h 1"/>
              <a:gd name="T26" fmla="*/ 0 w 1"/>
              <a:gd name="T27" fmla="*/ 0 h 1"/>
              <a:gd name="T28" fmla="*/ 0 w 1"/>
              <a:gd name="T29" fmla="*/ 0 h 1"/>
              <a:gd name="T30" fmla="*/ 0 w 1"/>
              <a:gd name="T31" fmla="*/ 0 h 1"/>
              <a:gd name="T32" fmla="*/ 0 w 1"/>
              <a:gd name="T33" fmla="*/ 0 h 1"/>
              <a:gd name="T34" fmla="*/ 0 w 1"/>
              <a:gd name="T35" fmla="*/ 2704 h 1"/>
              <a:gd name="T36" fmla="*/ 0 w 1"/>
              <a:gd name="T37" fmla="*/ 2704 h 1"/>
              <a:gd name="T38" fmla="*/ 0 w 1"/>
              <a:gd name="T39" fmla="*/ 2704 h 1"/>
              <a:gd name="T40" fmla="*/ 0 w 1"/>
              <a:gd name="T41" fmla="*/ 2704 h 1"/>
              <a:gd name="T42" fmla="*/ 0 w 1"/>
              <a:gd name="T43" fmla="*/ 2704 h 1"/>
              <a:gd name="T44" fmla="*/ 0 w 1"/>
              <a:gd name="T45" fmla="*/ 2704 h 1"/>
              <a:gd name="T46" fmla="*/ 0 w 1"/>
              <a:gd name="T47" fmla="*/ 2704 h 1"/>
              <a:gd name="T48" fmla="*/ 0 w 1"/>
              <a:gd name="T49" fmla="*/ 0 h 1"/>
              <a:gd name="T50" fmla="*/ 0 w 1"/>
              <a:gd name="T51" fmla="*/ 0 h 1"/>
              <a:gd name="T52" fmla="*/ 0 w 1"/>
              <a:gd name="T53" fmla="*/ 2704 h 1"/>
              <a:gd name="T54" fmla="*/ 0 w 1"/>
              <a:gd name="T55" fmla="*/ 0 h 1"/>
              <a:gd name="T56" fmla="*/ 0 w 1"/>
              <a:gd name="T57" fmla="*/ 0 h 1"/>
              <a:gd name="T58" fmla="*/ 0 w 1"/>
              <a:gd name="T59" fmla="*/ 0 h 1"/>
              <a:gd name="T60" fmla="*/ 0 w 1"/>
              <a:gd name="T61" fmla="*/ 2704 h 1"/>
              <a:gd name="T62" fmla="*/ 0 w 1"/>
              <a:gd name="T63" fmla="*/ 0 h 1"/>
              <a:gd name="T64" fmla="*/ 2500 w 1"/>
              <a:gd name="T65" fmla="*/ 0 h 1"/>
              <a:gd name="T66" fmla="*/ 2500 w 1"/>
              <a:gd name="T67" fmla="*/ 0 h 1"/>
              <a:gd name="T68" fmla="*/ 2500 w 1"/>
              <a:gd name="T69" fmla="*/ 0 h 1"/>
              <a:gd name="T70" fmla="*/ 2500 w 1"/>
              <a:gd name="T71" fmla="*/ 2704 h 1"/>
              <a:gd name="T72" fmla="*/ 2500 w 1"/>
              <a:gd name="T73" fmla="*/ 2704 h 1"/>
              <a:gd name="T74" fmla="*/ 2500 w 1"/>
              <a:gd name="T75" fmla="*/ 2704 h 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"/>
              <a:gd name="T115" fmla="*/ 0 h 1"/>
              <a:gd name="T116" fmla="*/ 1 w 1"/>
              <a:gd name="T117" fmla="*/ 1 h 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" h="1"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73"/>
          <p:cNvSpPr>
            <a:spLocks noEditPoints="1"/>
          </p:cNvSpPr>
          <p:nvPr/>
        </p:nvSpPr>
        <p:spPr bwMode="auto">
          <a:xfrm>
            <a:off x="3963039" y="2546519"/>
            <a:ext cx="33284" cy="34609"/>
          </a:xfrm>
          <a:custGeom>
            <a:avLst/>
            <a:gdLst>
              <a:gd name="T0" fmla="*/ 0 w 1"/>
              <a:gd name="T1" fmla="*/ 2704 h 1"/>
              <a:gd name="T2" fmla="*/ 0 w 1"/>
              <a:gd name="T3" fmla="*/ 2704 h 1"/>
              <a:gd name="T4" fmla="*/ 0 w 1"/>
              <a:gd name="T5" fmla="*/ 2704 h 1"/>
              <a:gd name="T6" fmla="*/ 0 w 1"/>
              <a:gd name="T7" fmla="*/ 2704 h 1"/>
              <a:gd name="T8" fmla="*/ 0 w 1"/>
              <a:gd name="T9" fmla="*/ 2704 h 1"/>
              <a:gd name="T10" fmla="*/ 0 w 1"/>
              <a:gd name="T11" fmla="*/ 2704 h 1"/>
              <a:gd name="T12" fmla="*/ 2500 w 1"/>
              <a:gd name="T13" fmla="*/ 2704 h 1"/>
              <a:gd name="T14" fmla="*/ 2500 w 1"/>
              <a:gd name="T15" fmla="*/ 2704 h 1"/>
              <a:gd name="T16" fmla="*/ 2500 w 1"/>
              <a:gd name="T17" fmla="*/ 2704 h 1"/>
              <a:gd name="T18" fmla="*/ 2500 w 1"/>
              <a:gd name="T19" fmla="*/ 2704 h 1"/>
              <a:gd name="T20" fmla="*/ 2500 w 1"/>
              <a:gd name="T21" fmla="*/ 2704 h 1"/>
              <a:gd name="T22" fmla="*/ 2500 w 1"/>
              <a:gd name="T23" fmla="*/ 2704 h 1"/>
              <a:gd name="T24" fmla="*/ 2500 w 1"/>
              <a:gd name="T25" fmla="*/ 2704 h 1"/>
              <a:gd name="T26" fmla="*/ 2500 w 1"/>
              <a:gd name="T27" fmla="*/ 2704 h 1"/>
              <a:gd name="T28" fmla="*/ 2500 w 1"/>
              <a:gd name="T29" fmla="*/ 2704 h 1"/>
              <a:gd name="T30" fmla="*/ 2500 w 1"/>
              <a:gd name="T31" fmla="*/ 2704 h 1"/>
              <a:gd name="T32" fmla="*/ 0 w 1"/>
              <a:gd name="T33" fmla="*/ 2704 h 1"/>
              <a:gd name="T34" fmla="*/ 0 w 1"/>
              <a:gd name="T35" fmla="*/ 2704 h 1"/>
              <a:gd name="T36" fmla="*/ 0 w 1"/>
              <a:gd name="T37" fmla="*/ 2704 h 1"/>
              <a:gd name="T38" fmla="*/ 0 w 1"/>
              <a:gd name="T39" fmla="*/ 2704 h 1"/>
              <a:gd name="T40" fmla="*/ 0 w 1"/>
              <a:gd name="T41" fmla="*/ 2704 h 1"/>
              <a:gd name="T42" fmla="*/ 0 w 1"/>
              <a:gd name="T43" fmla="*/ 0 h 1"/>
              <a:gd name="T44" fmla="*/ 0 w 1"/>
              <a:gd name="T45" fmla="*/ 0 h 1"/>
              <a:gd name="T46" fmla="*/ 2500 w 1"/>
              <a:gd name="T47" fmla="*/ 0 h 1"/>
              <a:gd name="T48" fmla="*/ 2500 w 1"/>
              <a:gd name="T49" fmla="*/ 0 h 1"/>
              <a:gd name="T50" fmla="*/ 2500 w 1"/>
              <a:gd name="T51" fmla="*/ 0 h 1"/>
              <a:gd name="T52" fmla="*/ 2500 w 1"/>
              <a:gd name="T53" fmla="*/ 2704 h 1"/>
              <a:gd name="T54" fmla="*/ 2500 w 1"/>
              <a:gd name="T55" fmla="*/ 2704 h 1"/>
              <a:gd name="T56" fmla="*/ 0 w 1"/>
              <a:gd name="T57" fmla="*/ 2704 h 1"/>
              <a:gd name="T58" fmla="*/ 2500 w 1"/>
              <a:gd name="T59" fmla="*/ 2704 h 1"/>
              <a:gd name="T60" fmla="*/ 2500 w 1"/>
              <a:gd name="T61" fmla="*/ 0 h 1"/>
              <a:gd name="T62" fmla="*/ 2500 w 1"/>
              <a:gd name="T63" fmla="*/ 0 h 1"/>
              <a:gd name="T64" fmla="*/ 0 w 1"/>
              <a:gd name="T65" fmla="*/ 0 h 1"/>
              <a:gd name="T66" fmla="*/ 0 w 1"/>
              <a:gd name="T67" fmla="*/ 2704 h 1"/>
              <a:gd name="T68" fmla="*/ 2500 w 1"/>
              <a:gd name="T69" fmla="*/ 2704 h 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"/>
              <a:gd name="T106" fmla="*/ 0 h 1"/>
              <a:gd name="T107" fmla="*/ 1 w 1"/>
              <a:gd name="T108" fmla="*/ 1 h 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1"/>
                </a:cubicBezTo>
                <a:cubicBezTo>
                  <a:pt x="1" y="1"/>
                  <a:pt x="1" y="1"/>
                  <a:pt x="1" y="1"/>
                </a:cubicBezTo>
                <a:lnTo>
                  <a:pt x="0" y="1"/>
                </a:lnTo>
                <a:close/>
                <a:moveTo>
                  <a:pt x="1" y="1"/>
                </a:moveTo>
                <a:cubicBezTo>
                  <a:pt x="1" y="1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lnTo>
                  <a:pt x="1" y="1"/>
                </a:ln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Freeform 74"/>
          <p:cNvSpPr/>
          <p:nvPr/>
        </p:nvSpPr>
        <p:spPr bwMode="auto">
          <a:xfrm>
            <a:off x="3996322" y="2546519"/>
            <a:ext cx="33284" cy="34609"/>
          </a:xfrm>
          <a:custGeom>
            <a:avLst/>
            <a:gdLst>
              <a:gd name="T0" fmla="*/ 0 w 1"/>
              <a:gd name="T1" fmla="*/ 2704 h 1"/>
              <a:gd name="T2" fmla="*/ 0 w 1"/>
              <a:gd name="T3" fmla="*/ 2704 h 1"/>
              <a:gd name="T4" fmla="*/ 0 w 1"/>
              <a:gd name="T5" fmla="*/ 2704 h 1"/>
              <a:gd name="T6" fmla="*/ 0 w 1"/>
              <a:gd name="T7" fmla="*/ 2704 h 1"/>
              <a:gd name="T8" fmla="*/ 0 w 1"/>
              <a:gd name="T9" fmla="*/ 2704 h 1"/>
              <a:gd name="T10" fmla="*/ 0 w 1"/>
              <a:gd name="T11" fmla="*/ 0 h 1"/>
              <a:gd name="T12" fmla="*/ 0 w 1"/>
              <a:gd name="T13" fmla="*/ 0 h 1"/>
              <a:gd name="T14" fmla="*/ 0 w 1"/>
              <a:gd name="T15" fmla="*/ 0 h 1"/>
              <a:gd name="T16" fmla="*/ 0 w 1"/>
              <a:gd name="T17" fmla="*/ 0 h 1"/>
              <a:gd name="T18" fmla="*/ 0 w 1"/>
              <a:gd name="T19" fmla="*/ 0 h 1"/>
              <a:gd name="T20" fmla="*/ 0 w 1"/>
              <a:gd name="T21" fmla="*/ 0 h 1"/>
              <a:gd name="T22" fmla="*/ 0 w 1"/>
              <a:gd name="T23" fmla="*/ 0 h 1"/>
              <a:gd name="T24" fmla="*/ 0 w 1"/>
              <a:gd name="T25" fmla="*/ 0 h 1"/>
              <a:gd name="T26" fmla="*/ 0 w 1"/>
              <a:gd name="T27" fmla="*/ 0 h 1"/>
              <a:gd name="T28" fmla="*/ 0 w 1"/>
              <a:gd name="T29" fmla="*/ 0 h 1"/>
              <a:gd name="T30" fmla="*/ 0 w 1"/>
              <a:gd name="T31" fmla="*/ 2704 h 1"/>
              <a:gd name="T32" fmla="*/ 0 w 1"/>
              <a:gd name="T33" fmla="*/ 2704 h 1"/>
              <a:gd name="T34" fmla="*/ 0 w 1"/>
              <a:gd name="T35" fmla="*/ 2704 h 1"/>
              <a:gd name="T36" fmla="*/ 0 w 1"/>
              <a:gd name="T37" fmla="*/ 2704 h 1"/>
              <a:gd name="T38" fmla="*/ 0 w 1"/>
              <a:gd name="T39" fmla="*/ 2704 h 1"/>
              <a:gd name="T40" fmla="*/ 0 w 1"/>
              <a:gd name="T41" fmla="*/ 2704 h 1"/>
              <a:gd name="T42" fmla="*/ 2500 w 1"/>
              <a:gd name="T43" fmla="*/ 2704 h 1"/>
              <a:gd name="T44" fmla="*/ 2500 w 1"/>
              <a:gd name="T45" fmla="*/ 2704 h 1"/>
              <a:gd name="T46" fmla="*/ 0 w 1"/>
              <a:gd name="T47" fmla="*/ 2704 h 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"/>
              <a:gd name="T73" fmla="*/ 0 h 1"/>
              <a:gd name="T74" fmla="*/ 1 w 1"/>
              <a:gd name="T75" fmla="*/ 1 h 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Freeform 86"/>
          <p:cNvSpPr>
            <a:spLocks noEditPoints="1"/>
          </p:cNvSpPr>
          <p:nvPr/>
        </p:nvSpPr>
        <p:spPr bwMode="auto">
          <a:xfrm>
            <a:off x="4735223" y="2145193"/>
            <a:ext cx="33284" cy="33277"/>
          </a:xfrm>
          <a:custGeom>
            <a:avLst/>
            <a:gdLst>
              <a:gd name="T0" fmla="*/ 2500 w 1"/>
              <a:gd name="T1" fmla="*/ 2500 h 1"/>
              <a:gd name="T2" fmla="*/ 2500 w 1"/>
              <a:gd name="T3" fmla="*/ 0 h 1"/>
              <a:gd name="T4" fmla="*/ 250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w 1"/>
              <a:gd name="T11" fmla="*/ 0 h 1"/>
              <a:gd name="T12" fmla="*/ 0 w 1"/>
              <a:gd name="T13" fmla="*/ 0 h 1"/>
              <a:gd name="T14" fmla="*/ 0 w 1"/>
              <a:gd name="T15" fmla="*/ 0 h 1"/>
              <a:gd name="T16" fmla="*/ 0 w 1"/>
              <a:gd name="T17" fmla="*/ 0 h 1"/>
              <a:gd name="T18" fmla="*/ 0 w 1"/>
              <a:gd name="T19" fmla="*/ 0 h 1"/>
              <a:gd name="T20" fmla="*/ 0 w 1"/>
              <a:gd name="T21" fmla="*/ 0 h 1"/>
              <a:gd name="T22" fmla="*/ 0 w 1"/>
              <a:gd name="T23" fmla="*/ 0 h 1"/>
              <a:gd name="T24" fmla="*/ 2500 w 1"/>
              <a:gd name="T25" fmla="*/ 0 h 1"/>
              <a:gd name="T26" fmla="*/ 2500 w 1"/>
              <a:gd name="T27" fmla="*/ 0 h 1"/>
              <a:gd name="T28" fmla="*/ 2500 w 1"/>
              <a:gd name="T29" fmla="*/ 0 h 1"/>
              <a:gd name="T30" fmla="*/ 2500 w 1"/>
              <a:gd name="T31" fmla="*/ 0 h 1"/>
              <a:gd name="T32" fmla="*/ 2500 w 1"/>
              <a:gd name="T33" fmla="*/ 2500 h 1"/>
              <a:gd name="T34" fmla="*/ 2500 w 1"/>
              <a:gd name="T35" fmla="*/ 0 h 1"/>
              <a:gd name="T36" fmla="*/ 2500 w 1"/>
              <a:gd name="T37" fmla="*/ 0 h 1"/>
              <a:gd name="T38" fmla="*/ 2500 w 1"/>
              <a:gd name="T39" fmla="*/ 0 h 1"/>
              <a:gd name="T40" fmla="*/ 2500 w 1"/>
              <a:gd name="T41" fmla="*/ 0 h 1"/>
              <a:gd name="T42" fmla="*/ 0 w 1"/>
              <a:gd name="T43" fmla="*/ 0 h 1"/>
              <a:gd name="T44" fmla="*/ 0 w 1"/>
              <a:gd name="T45" fmla="*/ 0 h 1"/>
              <a:gd name="T46" fmla="*/ 0 w 1"/>
              <a:gd name="T47" fmla="*/ 0 h 1"/>
              <a:gd name="T48" fmla="*/ 0 w 1"/>
              <a:gd name="T49" fmla="*/ 0 h 1"/>
              <a:gd name="T50" fmla="*/ 0 w 1"/>
              <a:gd name="T51" fmla="*/ 0 h 1"/>
              <a:gd name="T52" fmla="*/ 0 w 1"/>
              <a:gd name="T53" fmla="*/ 0 h 1"/>
              <a:gd name="T54" fmla="*/ 0 w 1"/>
              <a:gd name="T55" fmla="*/ 0 h 1"/>
              <a:gd name="T56" fmla="*/ 0 w 1"/>
              <a:gd name="T57" fmla="*/ 0 h 1"/>
              <a:gd name="T58" fmla="*/ 0 w 1"/>
              <a:gd name="T59" fmla="*/ 0 h 1"/>
              <a:gd name="T60" fmla="*/ 2500 w 1"/>
              <a:gd name="T61" fmla="*/ 0 h 1"/>
              <a:gd name="T62" fmla="*/ 2500 w 1"/>
              <a:gd name="T63" fmla="*/ 0 h 1"/>
              <a:gd name="T64" fmla="*/ 2500 w 1"/>
              <a:gd name="T65" fmla="*/ 0 h 1"/>
              <a:gd name="T66" fmla="*/ 2500 w 1"/>
              <a:gd name="T67" fmla="*/ 0 h 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"/>
              <a:gd name="T103" fmla="*/ 0 h 1"/>
              <a:gd name="T104" fmla="*/ 1 w 1"/>
              <a:gd name="T105" fmla="*/ 1 h 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" h="1">
                <a:moveTo>
                  <a:pt x="1" y="1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lose/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Freeform 89"/>
          <p:cNvSpPr>
            <a:spLocks noEditPoints="1"/>
          </p:cNvSpPr>
          <p:nvPr/>
        </p:nvSpPr>
        <p:spPr bwMode="auto">
          <a:xfrm>
            <a:off x="4868358" y="2145193"/>
            <a:ext cx="1997" cy="33277"/>
          </a:xfrm>
          <a:custGeom>
            <a:avLst/>
            <a:gdLst>
              <a:gd name="T0" fmla="*/ 0 w 635"/>
              <a:gd name="T1" fmla="*/ 0 h 1"/>
              <a:gd name="T2" fmla="*/ 0 w 635"/>
              <a:gd name="T3" fmla="*/ 0 h 1"/>
              <a:gd name="T4" fmla="*/ 0 w 635"/>
              <a:gd name="T5" fmla="*/ 0 h 1"/>
              <a:gd name="T6" fmla="*/ 0 w 635"/>
              <a:gd name="T7" fmla="*/ 0 h 1"/>
              <a:gd name="T8" fmla="*/ 0 w 635"/>
              <a:gd name="T9" fmla="*/ 0 h 1"/>
              <a:gd name="T10" fmla="*/ 0 w 635"/>
              <a:gd name="T11" fmla="*/ 0 h 1"/>
              <a:gd name="T12" fmla="*/ 0 w 635"/>
              <a:gd name="T13" fmla="*/ 0 h 1"/>
              <a:gd name="T14" fmla="*/ 0 w 635"/>
              <a:gd name="T15" fmla="*/ 2500 h 1"/>
              <a:gd name="T16" fmla="*/ 0 w 635"/>
              <a:gd name="T17" fmla="*/ 2500 h 1"/>
              <a:gd name="T18" fmla="*/ 0 w 635"/>
              <a:gd name="T19" fmla="*/ 0 h 1"/>
              <a:gd name="T20" fmla="*/ 0 w 635"/>
              <a:gd name="T21" fmla="*/ 0 h 1"/>
              <a:gd name="T22" fmla="*/ 0 w 635"/>
              <a:gd name="T23" fmla="*/ 0 h 1"/>
              <a:gd name="T24" fmla="*/ 0 w 635"/>
              <a:gd name="T25" fmla="*/ 0 h 1"/>
              <a:gd name="T26" fmla="*/ 0 w 635"/>
              <a:gd name="T27" fmla="*/ 0 h 1"/>
              <a:gd name="T28" fmla="*/ 0 w 635"/>
              <a:gd name="T29" fmla="*/ 0 h 1"/>
              <a:gd name="T30" fmla="*/ 0 w 635"/>
              <a:gd name="T31" fmla="*/ 0 h 1"/>
              <a:gd name="T32" fmla="*/ 0 w 635"/>
              <a:gd name="T33" fmla="*/ 0 h 1"/>
              <a:gd name="T34" fmla="*/ 0 w 635"/>
              <a:gd name="T35" fmla="*/ 0 h 1"/>
              <a:gd name="T36" fmla="*/ 0 w 635"/>
              <a:gd name="T37" fmla="*/ 0 h 1"/>
              <a:gd name="T38" fmla="*/ 0 w 635"/>
              <a:gd name="T39" fmla="*/ 0 h 1"/>
              <a:gd name="T40" fmla="*/ 0 w 635"/>
              <a:gd name="T41" fmla="*/ 0 h 1"/>
              <a:gd name="T42" fmla="*/ 0 w 635"/>
              <a:gd name="T43" fmla="*/ 0 h 1"/>
              <a:gd name="T44" fmla="*/ 0 w 635"/>
              <a:gd name="T45" fmla="*/ 0 h 1"/>
              <a:gd name="T46" fmla="*/ 0 w 635"/>
              <a:gd name="T47" fmla="*/ 0 h 1"/>
              <a:gd name="T48" fmla="*/ 0 w 635"/>
              <a:gd name="T49" fmla="*/ 0 h 1"/>
              <a:gd name="T50" fmla="*/ 0 w 635"/>
              <a:gd name="T51" fmla="*/ 0 h 1"/>
              <a:gd name="T52" fmla="*/ 0 w 635"/>
              <a:gd name="T53" fmla="*/ 0 h 1"/>
              <a:gd name="T54" fmla="*/ 0 w 635"/>
              <a:gd name="T55" fmla="*/ 0 h 1"/>
              <a:gd name="T56" fmla="*/ 0 w 635"/>
              <a:gd name="T57" fmla="*/ 0 h 1"/>
              <a:gd name="T58" fmla="*/ 0 w 635"/>
              <a:gd name="T59" fmla="*/ 0 h 1"/>
              <a:gd name="T60" fmla="*/ 0 w 635"/>
              <a:gd name="T61" fmla="*/ 0 h 1"/>
              <a:gd name="T62" fmla="*/ 0 w 635"/>
              <a:gd name="T63" fmla="*/ 0 h 1"/>
              <a:gd name="T64" fmla="*/ 0 w 635"/>
              <a:gd name="T65" fmla="*/ 0 h 1"/>
              <a:gd name="T66" fmla="*/ 0 w 635"/>
              <a:gd name="T67" fmla="*/ 0 h 1"/>
              <a:gd name="T68" fmla="*/ 0 w 635"/>
              <a:gd name="T69" fmla="*/ 0 h 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35"/>
              <a:gd name="T106" fmla="*/ 0 h 1"/>
              <a:gd name="T107" fmla="*/ 635 w 635"/>
              <a:gd name="T108" fmla="*/ 1 h 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35"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 flipV="1">
            <a:off x="4186040" y="2574472"/>
            <a:ext cx="1121664" cy="1121450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rot="10800000" wrap="none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75542" y="1648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执行力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57142" y="215573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团队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合作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57142" y="34518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创新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能力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5014" y="40999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协调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能力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4894" y="34518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专业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技能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96707" y="2279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rPr>
              <a:t>领导力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18607" y="282090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核心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竞争力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sp>
        <p:nvSpPr>
          <p:cNvPr id="58" name="文本框 36"/>
          <p:cNvSpPr>
            <a:spLocks noChangeArrowheads="1"/>
          </p:cNvSpPr>
          <p:nvPr/>
        </p:nvSpPr>
        <p:spPr bwMode="auto">
          <a:xfrm>
            <a:off x="6670828" y="2344262"/>
            <a:ext cx="1933620" cy="23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在此录入上述图表的描述说明，在此录入上述图表的描述说明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  <a:sym typeface="方正兰亭黑_GBK" pitchFamily="2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9" name="文本框 36"/>
          <p:cNvSpPr>
            <a:spLocks noChangeArrowheads="1"/>
          </p:cNvSpPr>
          <p:nvPr/>
        </p:nvSpPr>
        <p:spPr bwMode="auto">
          <a:xfrm>
            <a:off x="6664544" y="1993404"/>
            <a:ext cx="2731992" cy="44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中黑_GBK" pitchFamily="2" charset="-122"/>
                <a:ea typeface="方正兰亭中黑_GBK" pitchFamily="2" charset="-122"/>
                <a:sym typeface="方正兰亭黑_GBK" pitchFamily="2" charset="-122"/>
              </a:rPr>
              <a:t>图表的描述标题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7764" y="255920"/>
            <a:ext cx="1365924" cy="369332"/>
            <a:chOff x="397764" y="255920"/>
            <a:chExt cx="1365924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655692" y="255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兰亭中黑_GBK" pitchFamily="2" charset="-122"/>
                  <a:ea typeface="方正兰亭中黑_GBK" pitchFamily="2" charset="-122"/>
                </a:rPr>
                <a:t>胜任能力</a:t>
              </a:r>
              <a:endParaRPr lang="zh-CN" altLang="en-US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  <p:pic>
          <p:nvPicPr>
            <p:cNvPr id="60" name="Picture 6" descr="G:\PPT模板\2016\胜任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97764" y="310785"/>
              <a:ext cx="226496" cy="2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矩形 60"/>
          <p:cNvSpPr/>
          <p:nvPr/>
        </p:nvSpPr>
        <p:spPr>
          <a:xfrm>
            <a:off x="219796" y="1057300"/>
            <a:ext cx="1634406" cy="3422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90533" y="625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8A058"/>
                </a:solidFill>
                <a:latin typeface="方正兰亭中黑_GBK" pitchFamily="2" charset="-122"/>
                <a:ea typeface="方正兰亭中黑_GBK" pitchFamily="2" charset="-122"/>
              </a:rPr>
              <a:t>竞争力</a:t>
            </a:r>
            <a:endParaRPr lang="en-US" altLang="zh-CN" dirty="0">
              <a:solidFill>
                <a:srgbClr val="F8A058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15816" y="701906"/>
            <a:ext cx="45719" cy="216024"/>
          </a:xfrm>
          <a:prstGeom prst="rect">
            <a:avLst/>
          </a:prstGeom>
          <a:solidFill>
            <a:srgbClr val="F8A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7" presetID="2" presetClass="entr" presetSubtype="3" fill="hold" grpId="0" nodeType="after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3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9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9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92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81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50" grpId="0" animBg="1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1" grpId="0" animBg="1"/>
          <p:bldP spid="39" grpId="0"/>
          <p:bldP spid="4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2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67" presetID="2" presetClass="entr" presetSubtype="3" fill="hold" grpId="0" nodeType="after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3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9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9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92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5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81" grpId="0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50" grpId="0" animBg="1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1" grpId="0" animBg="1"/>
          <p:bldP spid="39" grpId="0"/>
          <p:bldP spid="40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ISPRING_RESOURCE_PATHS_HASH_PRESENTER" val="853bbf7e9380e182b5a699e8d679bdad21f9ad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E90F1"/>
    </a:accent1>
    <a:accent2>
      <a:srgbClr val="FF8B2B"/>
    </a:accent2>
    <a:accent3>
      <a:srgbClr val="FFD43F"/>
    </a:accent3>
    <a:accent4>
      <a:srgbClr val="6475D6"/>
    </a:accent4>
    <a:accent5>
      <a:srgbClr val="2EC4DC"/>
    </a:accent5>
    <a:accent6>
      <a:srgbClr val="FF7272"/>
    </a:accent6>
    <a:hlink>
      <a:srgbClr val="2E90F1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3764</Words>
  <Application>WPS 演示</Application>
  <PresentationFormat>全屏显示(16:10)</PresentationFormat>
  <Paragraphs>525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Century Gothic</vt:lpstr>
      <vt:lpstr>Batang</vt:lpstr>
      <vt:lpstr>方正兰亭中黑_GBK</vt:lpstr>
      <vt:lpstr>方正兰亭黑简体</vt:lpstr>
      <vt:lpstr>方正兰亭细黑_GBK</vt:lpstr>
      <vt:lpstr>黑体</vt:lpstr>
      <vt:lpstr>方正俊黑简体</vt:lpstr>
      <vt:lpstr>方正兰亭黑_GBK</vt:lpstr>
      <vt:lpstr>微软雅黑</vt:lpstr>
      <vt:lpstr>方正兰亭细黑_GBK_M</vt:lpstr>
      <vt:lpstr>Calibri</vt:lpstr>
      <vt:lpstr>Kozuka Gothic Pro R</vt:lpstr>
      <vt:lpstr>方正兰亭粗黑_GBK</vt:lpstr>
      <vt:lpstr>Arial Unicode MS</vt:lpstr>
      <vt:lpstr>Open Sans</vt:lpstr>
      <vt:lpstr>Arial</vt:lpstr>
      <vt:lpstr>Constantia</vt:lpstr>
      <vt:lpstr>Yu Gothic</vt:lpstr>
      <vt:lpstr>Segoe Print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dc:description>www.1ppt.com</dc:description>
  <cp:lastModifiedBy>疯狂的天使</cp:lastModifiedBy>
  <cp:revision>12</cp:revision>
  <dcterms:created xsi:type="dcterms:W3CDTF">2017-06-30T01:51:00Z</dcterms:created>
  <dcterms:modified xsi:type="dcterms:W3CDTF">2020-09-27T06:19:01Z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