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05" r:id="rId5"/>
    <p:sldId id="404" r:id="rId6"/>
    <p:sldId id="406" r:id="rId7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9FA"/>
    <a:srgbClr val="0B3A7F"/>
    <a:srgbClr val="E98B01"/>
    <a:srgbClr val="FF0000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2" autoAdjust="0"/>
    <p:restoredTop sz="96709" autoAdjust="0"/>
  </p:normalViewPr>
  <p:slideViewPr>
    <p:cSldViewPr>
      <p:cViewPr varScale="1">
        <p:scale>
          <a:sx n="86" d="100"/>
          <a:sy n="86" d="100"/>
        </p:scale>
        <p:origin x="46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5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71700"/>
            <a:ext cx="7772400" cy="97155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314700"/>
            <a:ext cx="6400800" cy="400050"/>
          </a:xfrm>
        </p:spPr>
        <p:txBody>
          <a:bodyPr/>
          <a:lstStyle>
            <a:lvl1pPr marL="0" indent="0">
              <a:buFont typeface="Times" pitchFamily="80" charset="0"/>
              <a:buNone/>
              <a:defRPr sz="1275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28650"/>
            <a:ext cx="1943100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28650"/>
            <a:ext cx="5676900" cy="3829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477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Clr>
                <a:srgbClr val="00519B"/>
              </a:buClr>
              <a:buFont typeface="Wingdings" charset="2"/>
              <a:buChar char="Ø"/>
              <a:defRPr/>
            </a:lvl1pPr>
            <a:lvl2pPr marL="557213" indent="-214313">
              <a:buClr>
                <a:srgbClr val="004B97"/>
              </a:buClr>
              <a:buFont typeface="Wingdings" charset="2"/>
              <a:buChar char="§"/>
              <a:defRPr/>
            </a:lvl2pPr>
            <a:lvl3pPr>
              <a:buClr>
                <a:srgbClr val="00529B"/>
              </a:buClr>
              <a:defRPr/>
            </a:lvl3pPr>
            <a:lvl4pPr>
              <a:buClr>
                <a:srgbClr val="00529B"/>
              </a:buClr>
              <a:defRPr/>
            </a:lvl4pPr>
            <a:lvl5pPr>
              <a:buClr>
                <a:srgbClr val="00529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0"/>
            <a:ext cx="38100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38100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786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28650"/>
            <a:ext cx="7772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0150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 dirty="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  <p:sldLayoutId id="2147484836" r:id="rId12"/>
    <p:sldLayoutId id="214748483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2529B"/>
        </a:buClr>
        <a:buFont typeface="Wingdings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2529B"/>
        </a:buClr>
        <a:buFont typeface="Wingdings" pitchFamily="2" charset="2"/>
        <a:buChar char="§"/>
        <a:defRPr sz="2100">
          <a:solidFill>
            <a:srgbClr val="4F4F4F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02529B"/>
        </a:buClr>
        <a:buChar char="–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02529B"/>
        </a:buClr>
        <a:buChar char="»"/>
        <a:defRPr sz="1500">
          <a:solidFill>
            <a:srgbClr val="4F4F4F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02529B"/>
        </a:buClr>
        <a:buFont typeface="Times" pitchFamily="18" charset="0"/>
        <a:buChar char="•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0" y="2343150"/>
            <a:ext cx="9144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800" b="1" kern="0" dirty="0"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800" b="1" kern="0" dirty="0"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800" kern="0" dirty="0"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800" kern="0" dirty="0"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97155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3000" b="1" kern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85800"/>
            <a:ext cx="6621236" cy="379095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 dirty="0">
                <a:latin typeface="+mj-lt"/>
              </a:rPr>
              <a:t>Template is optional. Please note formatting guidelines below.</a:t>
            </a:r>
          </a:p>
          <a:p>
            <a:pPr lvl="1">
              <a:spcBef>
                <a:spcPts val="900"/>
              </a:spcBef>
              <a:buClr>
                <a:srgbClr val="00529B"/>
              </a:buClr>
              <a:buFont typeface="Wingdings" charset="2"/>
              <a:buChar char="Ø"/>
            </a:pPr>
            <a:r>
              <a:rPr lang="en-US" altLang="en-US" sz="1800" dirty="0">
                <a:latin typeface="+mj-lt"/>
              </a:rPr>
              <a:t>Landscape orientation</a:t>
            </a:r>
          </a:p>
          <a:p>
            <a:pPr lvl="1">
              <a:spcBef>
                <a:spcPts val="900"/>
              </a:spcBef>
              <a:buClr>
                <a:srgbClr val="00529B"/>
              </a:buClr>
              <a:buFont typeface="Wingdings" charset="2"/>
              <a:buChar char="Ø"/>
            </a:pPr>
            <a:r>
              <a:rPr lang="en-US" sz="1800" dirty="0">
                <a:latin typeface="+mj-lt"/>
              </a:rPr>
              <a:t>16:9 ratio</a:t>
            </a:r>
          </a:p>
          <a:p>
            <a:pPr lvl="1">
              <a:buClr>
                <a:srgbClr val="00529B"/>
              </a:buClr>
              <a:buFont typeface="Wingdings" charset="2"/>
              <a:buChar char="Ø"/>
            </a:pPr>
            <a:r>
              <a:rPr lang="en-US" sz="1800" dirty="0">
                <a:latin typeface="+mj-lt"/>
              </a:rPr>
              <a:t>Font</a:t>
            </a:r>
          </a:p>
          <a:p>
            <a:pPr lvl="2">
              <a:buClr>
                <a:srgbClr val="00529B"/>
              </a:buClr>
            </a:pPr>
            <a:r>
              <a:rPr lang="en-US" dirty="0">
                <a:latin typeface="+mj-lt"/>
              </a:rPr>
              <a:t>Sans serif (e.g. Arial, Tahoma)</a:t>
            </a:r>
          </a:p>
          <a:p>
            <a:pPr lvl="2">
              <a:buClr>
                <a:srgbClr val="00529B"/>
              </a:buClr>
            </a:pPr>
            <a:r>
              <a:rPr lang="en-US" dirty="0">
                <a:latin typeface="+mj-lt"/>
              </a:rPr>
              <a:t>Sized 24-40 points</a:t>
            </a:r>
          </a:p>
          <a:p>
            <a:pPr lvl="1">
              <a:buClr>
                <a:srgbClr val="00529B"/>
              </a:buClr>
              <a:buFont typeface="Wingdings" charset="2"/>
              <a:buChar char="Ø"/>
            </a:pPr>
            <a:r>
              <a:rPr lang="en-US" sz="1800" dirty="0">
                <a:latin typeface="+mj-lt"/>
              </a:rPr>
              <a:t>Minimal information—highlight main points</a:t>
            </a:r>
          </a:p>
          <a:p>
            <a:pPr lvl="1">
              <a:spcBef>
                <a:spcPts val="0"/>
              </a:spcBef>
              <a:buClr>
                <a:srgbClr val="00529B"/>
              </a:buClr>
              <a:buFont typeface="Wingdings" charset="2"/>
              <a:buChar char="Ø"/>
            </a:pPr>
            <a:r>
              <a:rPr lang="en-US" altLang="en-US" sz="1800" dirty="0">
                <a:latin typeface="+mj-lt"/>
              </a:rPr>
              <a:t>No commercialism/advertising</a:t>
            </a:r>
            <a:endParaRPr lang="en-US" altLang="en-US" sz="1800" i="1" dirty="0">
              <a:latin typeface="+mj-lt"/>
            </a:endParaRPr>
          </a:p>
          <a:p>
            <a:pPr marL="342900" lvl="1" indent="0">
              <a:spcBef>
                <a:spcPts val="0"/>
              </a:spcBef>
              <a:buClr>
                <a:srgbClr val="00529B"/>
              </a:buClr>
              <a:buNone/>
            </a:pPr>
            <a:endParaRPr lang="en-US" sz="1800" dirty="0">
              <a:latin typeface="+mj-lt"/>
            </a:endParaRPr>
          </a:p>
          <a:p>
            <a:pPr marL="342900" lvl="1" indent="0">
              <a:spcBef>
                <a:spcPts val="0"/>
              </a:spcBef>
              <a:buClr>
                <a:srgbClr val="00529B"/>
              </a:buClr>
              <a:buNone/>
            </a:pPr>
            <a:r>
              <a:rPr lang="en-US" sz="1800" i="1" dirty="0">
                <a:latin typeface="+mj-lt"/>
              </a:rPr>
              <a:t>Can your slides be easily read from 15 meters away?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7145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1800" b="1" kern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EA5B684E6D04C8F8F60CD32CD8F5C" ma:contentTypeVersion="0" ma:contentTypeDescription="Create a new document." ma:contentTypeScope="" ma:versionID="41e97edc035c2e5e5f60dbf406229cf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14BE1A-A2C4-4862-8AD0-8BDC37D6A97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0A3192-62F6-472E-B429-80C05200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13153</TotalTime>
  <Words>66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Arial Narrow</vt:lpstr>
      <vt:lpstr>Times</vt:lpstr>
      <vt:lpstr>Wingdings</vt:lpstr>
      <vt:lpstr>Blank Presentation</vt:lpstr>
      <vt:lpstr>PowerPoint Presentation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Ann Ames</cp:lastModifiedBy>
  <cp:revision>1299</cp:revision>
  <cp:lastPrinted>2013-07-30T01:46:25Z</cp:lastPrinted>
  <dcterms:modified xsi:type="dcterms:W3CDTF">2018-05-22T18:50:47Z</dcterms:modified>
</cp:coreProperties>
</file>