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61" r:id="rId4"/>
    <p:sldId id="362" r:id="rId5"/>
    <p:sldId id="363" r:id="rId6"/>
    <p:sldId id="364" r:id="rId7"/>
    <p:sldId id="365" r:id="rId8"/>
    <p:sldId id="31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8714462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программного обеспечения</a:t>
            </a:r>
            <a:endParaRPr lang="ru-RU" altLang="ru-RU" sz="60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52332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Андрей Созыкин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Директор школы профессионального и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академического образования ИРИТ-РТФ УРФУ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Andrey.Sozykin@urfu.ru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1" y="129186"/>
            <a:ext cx="844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FF0000"/>
                </a:solidFill>
              </a:rPr>
              <a:t>Клиент-сервер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F527AD-42EF-C406-8ED6-3B322FF4E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60" y="3025635"/>
            <a:ext cx="6799637" cy="11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7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1" y="129186"/>
            <a:ext cx="844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FF0000"/>
                </a:solidFill>
              </a:rPr>
              <a:t>Трехуровневая архитектура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5A4421-59ED-D3AF-2CDB-9ACC19875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68" y="2963553"/>
            <a:ext cx="6840663" cy="11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1" y="129186"/>
            <a:ext cx="844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FF0000"/>
                </a:solidFill>
              </a:rPr>
              <a:t>Уровневая архитектура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75FBEF2-DEDB-8E4B-CAEA-F60063D6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40" y="1830312"/>
            <a:ext cx="5598560" cy="342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4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1" y="129186"/>
            <a:ext cx="8441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FF0000"/>
                </a:solidFill>
              </a:rPr>
              <a:t>Архитектура </a:t>
            </a:r>
            <a:r>
              <a:rPr lang="ru-RU" sz="4000" b="1" dirty="0" err="1">
                <a:solidFill>
                  <a:srgbClr val="FF0000"/>
                </a:solidFill>
              </a:rPr>
              <a:t>пайплайн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44CAB5C-033A-E863-E6A1-9ED784D7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3067050"/>
            <a:ext cx="6616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0" y="129186"/>
            <a:ext cx="964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FF0000"/>
                </a:solidFill>
              </a:rPr>
              <a:t>Архитектура, основанная на сервисах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187C72A-1469-D1E1-FE19-150861417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98" y="1575880"/>
            <a:ext cx="7115353" cy="37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1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0" y="129186"/>
            <a:ext cx="964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 err="1">
                <a:solidFill>
                  <a:srgbClr val="FF0000"/>
                </a:solidFill>
              </a:rPr>
              <a:t>Микросервисная</a:t>
            </a:r>
            <a:r>
              <a:rPr lang="ru-RU" sz="4000" b="1" dirty="0">
                <a:solidFill>
                  <a:srgbClr val="FF0000"/>
                </a:solidFill>
              </a:rPr>
              <a:t> архитектура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24B0303-9EAD-0353-934C-8B1F87F5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64" y="1356687"/>
            <a:ext cx="6235700" cy="47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2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Вопросы?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42</Words>
  <Application>Microsoft Macintosh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Андрей Созыкин</cp:lastModifiedBy>
  <cp:revision>126</cp:revision>
  <dcterms:created xsi:type="dcterms:W3CDTF">2020-07-22T09:29:31Z</dcterms:created>
  <dcterms:modified xsi:type="dcterms:W3CDTF">2022-10-20T13:51:30Z</dcterms:modified>
</cp:coreProperties>
</file>