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-52"/>
      <p:regular r:id="rId18"/>
      <p:bold r:id="rId19"/>
      <p:italic r:id="rId20"/>
      <p:boldItalic r:id="rId21"/>
    </p:embeddedFont>
    <p:embeddedFont>
      <p:font typeface="Montserrat ExtraBold" panose="020B0604020202020204" charset="-52"/>
      <p:bold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Mnv2Ixeat2oVCKA41RA0P9Nu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9e1acdd32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g139e1acdd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39e1acdd32_1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3871" y="0"/>
            <a:ext cx="7628128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39e1acdd32_1_5"/>
          <p:cNvSpPr txBox="1"/>
          <p:nvPr/>
        </p:nvSpPr>
        <p:spPr>
          <a:xfrm>
            <a:off x="432832" y="5217640"/>
            <a:ext cx="52779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100" b="1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sz="2100" b="1" i="0" u="none" strike="noStrike" cap="non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12700" lvl="0" indent="0" algn="l" rtl="0">
              <a:lnSpc>
                <a:spcPct val="1183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g139e1acdd32_1_5"/>
          <p:cNvSpPr txBox="1"/>
          <p:nvPr/>
        </p:nvSpPr>
        <p:spPr>
          <a:xfrm>
            <a:off x="207173" y="3346875"/>
            <a:ext cx="5902500" cy="135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600" rIns="0" bIns="0" anchor="t" anchorCtr="0">
            <a:spAutoFit/>
          </a:bodyPr>
          <a:lstStyle/>
          <a:p>
            <a:pPr marL="0" marR="1270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ru-RU" sz="2900" dirty="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Операторы сравнения и логические операторы. Условный оператор.</a:t>
            </a:r>
            <a:endParaRPr sz="2900" b="1" i="0" u="none" strike="noStrike" cap="none" dirty="0">
              <a:solidFill>
                <a:srgbClr val="24232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8" name="Google Shape;88;g139e1acdd32_1_5"/>
          <p:cNvGrpSpPr/>
          <p:nvPr/>
        </p:nvGrpSpPr>
        <p:grpSpPr>
          <a:xfrm>
            <a:off x="-1466279" y="457189"/>
            <a:ext cx="5341486" cy="4469718"/>
            <a:chOff x="324611" y="339525"/>
            <a:chExt cx="4006215" cy="3352372"/>
          </a:xfrm>
        </p:grpSpPr>
        <p:sp>
          <p:nvSpPr>
            <p:cNvPr id="89" name="Google Shape;89;g139e1acdd32_1_5"/>
            <p:cNvSpPr/>
            <p:nvPr/>
          </p:nvSpPr>
          <p:spPr>
            <a:xfrm>
              <a:off x="324611" y="3691897"/>
              <a:ext cx="4006215" cy="0"/>
            </a:xfrm>
            <a:custGeom>
              <a:avLst/>
              <a:gdLst/>
              <a:ahLst/>
              <a:cxnLst/>
              <a:rect l="l" t="t" r="r" b="b"/>
              <a:pathLst>
                <a:path w="4006215" h="120000" extrusionOk="0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w="9525" cap="flat" cmpd="sng">
              <a:solidFill>
                <a:srgbClr val="2423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g139e1acdd32_1_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CD3EC-2BD4-431C-84EA-AE5D90E0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/>
              <a:t>УСЛОВНЫЙ ОПЕРАТОР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1D0D71-2C0D-4A2A-9A52-5B28D443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95" y="1690688"/>
            <a:ext cx="3934374" cy="436305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EAD55F-92D6-4870-B0A3-D142BB389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650" y="1368196"/>
            <a:ext cx="7840169" cy="32961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B14F0D-72E6-45C1-A1F2-E3BA47586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50" y="4986798"/>
            <a:ext cx="7356091" cy="1686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101289-84C0-4B4D-BEEC-419B32ED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79" y="691340"/>
            <a:ext cx="5029902" cy="580153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0DE6BB5-E125-4D4E-9F8D-745CFE81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План занятия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dirty="0"/>
              <a:t>Операторы сравнения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ru-RU" dirty="0"/>
          </a:p>
          <a:p>
            <a:pPr marL="514350" indent="-514350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dirty="0"/>
              <a:t>Логические операторы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endParaRPr lang="ru-RU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dirty="0"/>
              <a:t>Условные операторы</a:t>
            </a:r>
            <a:endParaRPr dirty="0"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B32438-622A-4C13-8C8D-6BB1105B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57" y="-41634"/>
            <a:ext cx="7626757" cy="62184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60CF19-4698-4784-868C-6AC536F3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3258"/>
            <a:ext cx="2313340" cy="43513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159758-128E-4C96-83AA-C9F0C2F9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4603165" cy="4958453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44FF87-3902-4196-A26E-A755423F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                      Ветвление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717177" y="8761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ru-RU" b="1" dirty="0"/>
              <a:t>Операторы</a:t>
            </a:r>
            <a:r>
              <a:rPr lang="ru-RU" dirty="0"/>
              <a:t> — </a:t>
            </a:r>
            <a:r>
              <a:rPr lang="ru-RU" sz="2700" dirty="0"/>
              <a:t>это некий функционал, производящий какие-либо действия, который можно представить в виде символов, например, «+», или специальных зарезервированных слов.</a:t>
            </a:r>
            <a:endParaRPr sz="2700" dirty="0"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717177" y="2699684"/>
            <a:ext cx="10515600" cy="232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u-RU" dirty="0"/>
              <a:t>В общем смысле все операторы делятся на несколько типов. Среди них можно выделить:</a:t>
            </a:r>
          </a:p>
          <a:p>
            <a:pPr lvl="1"/>
            <a:r>
              <a:rPr lang="ru-RU" dirty="0"/>
              <a:t>унарные;</a:t>
            </a:r>
          </a:p>
          <a:p>
            <a:pPr lvl="1"/>
            <a:r>
              <a:rPr lang="ru-RU" dirty="0"/>
              <a:t>бинарные;</a:t>
            </a:r>
          </a:p>
          <a:p>
            <a:pPr lvl="1"/>
            <a:r>
              <a:rPr lang="ru-RU" dirty="0"/>
              <a:t>тернарные.</a:t>
            </a:r>
          </a:p>
          <a:p>
            <a:pPr marL="228600" lvl="0" indent="-228600">
              <a:spcBef>
                <a:spcPts val="0"/>
              </a:spcBef>
              <a:buSzPts val="2800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cap="all" dirty="0"/>
              <a:t>ОПЕРАТОРЫ СРАВНЕНИЯ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DDB237-1F7F-4992-B8A6-3AACB9AD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2419"/>
            <a:ext cx="9621593" cy="2953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cap="all" dirty="0"/>
              <a:t>ЛОГИЧЕСКИЕ ОПЕРАТОРЫ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1BE794-2AD4-4A2A-97F5-187CC067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2886"/>
            <a:ext cx="9440592" cy="199100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A100F0-8A3E-4BE3-A1EE-8610BD415E31}"/>
              </a:ext>
            </a:extLst>
          </p:cNvPr>
          <p:cNvSpPr/>
          <p:nvPr/>
        </p:nvSpPr>
        <p:spPr>
          <a:xfrm>
            <a:off x="838200" y="440231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логическое «НЕ» (отрицание);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логическое «И»;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логическое «ИЛИ».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18A695-0541-42CD-983D-37FBAFC9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18" y="376518"/>
            <a:ext cx="10408023" cy="49619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D144AA-B933-415F-81B1-0C14A7542562}"/>
              </a:ext>
            </a:extLst>
          </p:cNvPr>
          <p:cNvSpPr/>
          <p:nvPr/>
        </p:nvSpPr>
        <p:spPr>
          <a:xfrm>
            <a:off x="550549" y="527148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>
                <a:solidFill>
                  <a:srgbClr val="062425"/>
                </a:solidFill>
                <a:latin typeface="Open Sans"/>
              </a:rPr>
              <a:t>ЛОГИЧЕСКОЕ «НЕ»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D49A3B-77A4-4A81-9E57-E2DF0ED4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9" y="834925"/>
            <a:ext cx="5191850" cy="140989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98758C-464C-4586-8534-F823F79A553F}"/>
              </a:ext>
            </a:extLst>
          </p:cNvPr>
          <p:cNvSpPr/>
          <p:nvPr/>
        </p:nvSpPr>
        <p:spPr>
          <a:xfrm>
            <a:off x="641921" y="239871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>
                <a:solidFill>
                  <a:srgbClr val="062425"/>
                </a:solidFill>
                <a:latin typeface="Open Sans"/>
              </a:rPr>
              <a:t>ЛОГИЧЕСКОЕ «И»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B1A092-B048-411F-9F84-F61F0DDEC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9" y="3104338"/>
            <a:ext cx="10097909" cy="21815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0A6548-589D-413F-B035-87EE5974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948552"/>
            <a:ext cx="2133898" cy="3620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A8F061-B063-4402-A984-6D8E3604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2" y="1949825"/>
            <a:ext cx="10717305" cy="28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76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99</Words>
  <Application>Microsoft Office PowerPoint</Application>
  <PresentationFormat>Широкоэкранный</PresentationFormat>
  <Paragraphs>23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Montserrat ExtraBold</vt:lpstr>
      <vt:lpstr>Montserrat</vt:lpstr>
      <vt:lpstr>Verdana</vt:lpstr>
      <vt:lpstr>Wingdings</vt:lpstr>
      <vt:lpstr>Open Sans</vt:lpstr>
      <vt:lpstr>Тема Office</vt:lpstr>
      <vt:lpstr>Презентация PowerPoint</vt:lpstr>
      <vt:lpstr>План занятия</vt:lpstr>
      <vt:lpstr>Линейное                       Ветвление</vt:lpstr>
      <vt:lpstr>Операторы — это некий функционал, производящий какие-либо действия, который можно представить в виде символов, например, «+», или специальных зарезервированных слов.</vt:lpstr>
      <vt:lpstr>ОПЕРАТОРЫ СРАВНЕНИЯ</vt:lpstr>
      <vt:lpstr>ЛОГИЧЕСКИЕ ОПЕРАТОРЫ</vt:lpstr>
      <vt:lpstr>Презентация PowerPoint</vt:lpstr>
      <vt:lpstr>Презентация PowerPoint</vt:lpstr>
      <vt:lpstr>Презентация PowerPoint</vt:lpstr>
      <vt:lpstr>УСЛОВНЫЙ ОПЕРАТОР</vt:lpstr>
      <vt:lpstr>Ветвления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Gubin</dc:creator>
  <cp:lastModifiedBy>Shoose R</cp:lastModifiedBy>
  <cp:revision>16</cp:revision>
  <dcterms:created xsi:type="dcterms:W3CDTF">2018-04-02T08:21:40Z</dcterms:created>
  <dcterms:modified xsi:type="dcterms:W3CDTF">2022-09-25T17:56:36Z</dcterms:modified>
</cp:coreProperties>
</file>