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A7B1564-6700-4CD1-B10E-8AB6D4B43FA1}">
          <p14:sldIdLst>
            <p14:sldId id="256"/>
            <p14:sldId id="257"/>
          </p14:sldIdLst>
        </p14:section>
        <p14:section name="Раздел без заголовка" id="{C2FC37D1-38B1-4176-8229-A389C8E3B996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76" d="100"/>
          <a:sy n="76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1BF4D-B1C9-4F10-9BDA-E0BC16FC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2013" y="254000"/>
            <a:ext cx="8915399" cy="2262781"/>
          </a:xfrm>
        </p:spPr>
        <p:txBody>
          <a:bodyPr/>
          <a:lstStyle/>
          <a:p>
            <a:r>
              <a:rPr lang="ru-RU" b="1" dirty="0"/>
              <a:t>Основы </a:t>
            </a:r>
            <a:r>
              <a:rPr lang="en-US" b="1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531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62B72-450C-4B97-BB7E-2ACB6DF3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Арифметические действия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3C9C9F-EAC5-4243-B44C-41FE5F231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Язык </a:t>
            </a:r>
            <a:r>
              <a:rPr lang="ru-RU" dirty="0" err="1"/>
              <a:t>Python</a:t>
            </a:r>
            <a:r>
              <a:rPr lang="ru-RU" dirty="0"/>
              <a:t> имеет ряд математических (арифметических) операторов для проведения вычислений в арифметических выражениях. Перечень этих операций в порядке убывания приоритета следующий:</a:t>
            </a:r>
          </a:p>
          <a:p>
            <a:r>
              <a:rPr lang="ru-RU" b="1" dirty="0"/>
              <a:t>**</a:t>
            </a:r>
            <a:r>
              <a:rPr lang="ru-RU" dirty="0"/>
              <a:t> – возведение в степень;</a:t>
            </a:r>
          </a:p>
          <a:p>
            <a:r>
              <a:rPr lang="ru-RU" b="1" dirty="0"/>
              <a:t>/</a:t>
            </a:r>
            <a:r>
              <a:rPr lang="ru-RU" dirty="0"/>
              <a:t>, </a:t>
            </a:r>
            <a:r>
              <a:rPr lang="ru-RU" b="1" dirty="0"/>
              <a:t>//</a:t>
            </a:r>
            <a:r>
              <a:rPr lang="ru-RU" dirty="0"/>
              <a:t> – обычное деление, деление с округлением вниз (одинаковый приоритет);</a:t>
            </a:r>
          </a:p>
          <a:p>
            <a:r>
              <a:rPr lang="ru-RU" b="1" dirty="0"/>
              <a:t>%</a:t>
            </a:r>
            <a:r>
              <a:rPr lang="ru-RU" dirty="0"/>
              <a:t> – остаток от деления;</a:t>
            </a:r>
          </a:p>
          <a:p>
            <a:r>
              <a:rPr lang="ru-RU" b="1" dirty="0"/>
              <a:t>*</a:t>
            </a:r>
            <a:r>
              <a:rPr lang="ru-RU" dirty="0"/>
              <a:t> – умножение;</a:t>
            </a:r>
          </a:p>
          <a:p>
            <a:r>
              <a:rPr lang="ru-RU" b="1" dirty="0"/>
              <a:t>–</a:t>
            </a:r>
            <a:r>
              <a:rPr lang="ru-RU" dirty="0"/>
              <a:t> – вычитание;</a:t>
            </a:r>
          </a:p>
          <a:p>
            <a:r>
              <a:rPr lang="ru-RU" b="1" dirty="0"/>
              <a:t>+</a:t>
            </a:r>
            <a:r>
              <a:rPr lang="ru-RU" dirty="0"/>
              <a:t> – сложение.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72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A277B-0BC1-4A6F-8C1D-046C8647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76A860-FB1B-47B7-A3CC-00BCBD703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1212" y="1473200"/>
            <a:ext cx="8915400" cy="427990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Комментарии — это способ выражения того, что делает программа на самом высоком уровне. Это отмеченные строчки, которые комментируют код. В </a:t>
            </a:r>
            <a:r>
              <a:rPr lang="ru-RU" dirty="0" err="1"/>
              <a:t>Python</a:t>
            </a:r>
            <a:r>
              <a:rPr lang="ru-RU" dirty="0"/>
              <a:t> они бывают двух типов: одно- и многострочные.</a:t>
            </a:r>
          </a:p>
          <a:p>
            <a:r>
              <a:rPr lang="ru-RU" dirty="0"/>
              <a:t>Однострочный тип комментариев нужен для написания простых, быстрых комментариев во время отладки. Такие комментарии начинаются с символа решетки #.</a:t>
            </a:r>
          </a:p>
          <a:p>
            <a:r>
              <a:rPr lang="ru-RU" dirty="0"/>
              <a:t>Самый простой способ написать многострочные комментарии в </a:t>
            </a:r>
            <a:r>
              <a:rPr lang="ru-RU" dirty="0" err="1"/>
              <a:t>Python</a:t>
            </a:r>
            <a:r>
              <a:rPr lang="ru-RU" dirty="0"/>
              <a:t> — это добавить однострочные комментарии один за другим.</a:t>
            </a:r>
          </a:p>
          <a:p>
            <a:r>
              <a:rPr lang="ru-RU" dirty="0"/>
              <a:t>Строки документации — это многострочные строковые литералы, которые используются для документирования того, что делает модуль, функция, класс или метод. Строка документации начинается и заканчивается тройными двойными кавычками ( """ ) и может занимать одну или несколько строк.</a:t>
            </a:r>
          </a:p>
        </p:txBody>
      </p:sp>
    </p:spTree>
    <p:extLst>
      <p:ext uri="{BB962C8B-B14F-4D97-AF65-F5344CB8AC3E}">
        <p14:creationId xmlns:p14="http://schemas.microsoft.com/office/powerpoint/2010/main" val="287877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CD2B0-74FE-4226-81E7-3AEB3E06C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812" y="749300"/>
            <a:ext cx="8915399" cy="106375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/>
              <a:t>Общее знакомство с интерфейсом и основными принципами </a:t>
            </a:r>
            <a:r>
              <a:rPr lang="ru-RU" sz="2800" dirty="0" err="1"/>
              <a:t>Python</a:t>
            </a:r>
            <a:r>
              <a:rPr lang="ru-RU" sz="2800" dirty="0"/>
              <a:t>.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4ADDAA6-D937-4259-B3C0-815663029BEA}"/>
              </a:ext>
            </a:extLst>
          </p:cNvPr>
          <p:cNvSpPr txBox="1">
            <a:spLocks/>
          </p:cNvSpPr>
          <p:nvPr/>
        </p:nvSpPr>
        <p:spPr>
          <a:xfrm>
            <a:off x="2309811" y="1943100"/>
            <a:ext cx="8915399" cy="555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/>
              <a:t>Вывод данных. Функция </a:t>
            </a:r>
            <a:r>
              <a:rPr lang="en-US" sz="2800" dirty="0"/>
              <a:t>print()</a:t>
            </a:r>
            <a:endParaRPr lang="ru-RU" sz="28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1B6E500-1FA6-4759-A8D9-1348F3FD14AA}"/>
              </a:ext>
            </a:extLst>
          </p:cNvPr>
          <p:cNvSpPr txBox="1">
            <a:spLocks/>
          </p:cNvSpPr>
          <p:nvPr/>
        </p:nvSpPr>
        <p:spPr>
          <a:xfrm>
            <a:off x="2309811" y="2628900"/>
            <a:ext cx="8915399" cy="555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/>
              <a:t>Ввод данных. Функция </a:t>
            </a:r>
            <a:r>
              <a:rPr lang="en-US" sz="2800" dirty="0"/>
              <a:t>input()</a:t>
            </a:r>
            <a:endParaRPr lang="ru-RU" sz="28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BE2480F-4D32-4087-B67E-2F9BDCD68C69}"/>
              </a:ext>
            </a:extLst>
          </p:cNvPr>
          <p:cNvSpPr txBox="1">
            <a:spLocks/>
          </p:cNvSpPr>
          <p:nvPr/>
        </p:nvSpPr>
        <p:spPr>
          <a:xfrm>
            <a:off x="2309811" y="3314700"/>
            <a:ext cx="8915399" cy="555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/>
              <a:t>Данные и их типы</a:t>
            </a:r>
            <a:r>
              <a:rPr lang="en-US" sz="2800" dirty="0"/>
              <a:t>. </a:t>
            </a:r>
            <a:r>
              <a:rPr lang="ru-RU" sz="2800" dirty="0"/>
              <a:t>Изменение типов данных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DED6798-6543-4BC3-AFDF-8E6FB791383E}"/>
              </a:ext>
            </a:extLst>
          </p:cNvPr>
          <p:cNvSpPr txBox="1">
            <a:spLocks/>
          </p:cNvSpPr>
          <p:nvPr/>
        </p:nvSpPr>
        <p:spPr>
          <a:xfrm>
            <a:off x="2309811" y="3870450"/>
            <a:ext cx="8915399" cy="555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/>
              <a:t>Переменные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1AEF243-E1C1-414C-B239-D95015A94617}"/>
              </a:ext>
            </a:extLst>
          </p:cNvPr>
          <p:cNvSpPr txBox="1">
            <a:spLocks/>
          </p:cNvSpPr>
          <p:nvPr/>
        </p:nvSpPr>
        <p:spPr>
          <a:xfrm>
            <a:off x="2309811" y="4426200"/>
            <a:ext cx="8915399" cy="882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Комментарии в коде. Арифметические 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219672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C83AA-53B3-4CFA-A0DD-8DBE13C97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2" y="406400"/>
            <a:ext cx="8915399" cy="644650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F037C9-25D8-45F9-BFC6-224BFB4C2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3712" y="1955328"/>
            <a:ext cx="8915399" cy="340407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Высокоуровневый</a:t>
            </a:r>
            <a:r>
              <a:rPr lang="en-US" dirty="0"/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Интерпретируемый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Объектно-ориентированный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Императивный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 err="1"/>
              <a:t>Мультиплатформенность</a:t>
            </a:r>
            <a:endParaRPr lang="ru-RU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Динамическая типизация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Обширный набор стандартных библиотек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ru-RU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ru-RU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ru-RU" dirty="0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CFF65CB5-884B-4194-9A79-EAE982677E63}"/>
              </a:ext>
            </a:extLst>
          </p:cNvPr>
          <p:cNvSpPr txBox="1">
            <a:spLocks/>
          </p:cNvSpPr>
          <p:nvPr/>
        </p:nvSpPr>
        <p:spPr>
          <a:xfrm>
            <a:off x="1763712" y="1051050"/>
            <a:ext cx="8915399" cy="6731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Язык программирования </a:t>
            </a:r>
            <a:r>
              <a:rPr lang="ru-RU" dirty="0" err="1"/>
              <a:t>Python</a:t>
            </a:r>
            <a:r>
              <a:rPr lang="ru-RU" dirty="0"/>
              <a:t> был создан к 1991 году голландцем Гвидо </a:t>
            </a:r>
            <a:r>
              <a:rPr lang="ru-RU" dirty="0" err="1"/>
              <a:t>ван</a:t>
            </a:r>
            <a:r>
              <a:rPr lang="ru-RU" dirty="0"/>
              <a:t> </a:t>
            </a:r>
            <a:r>
              <a:rPr lang="ru-RU" dirty="0" err="1"/>
              <a:t>Россумом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320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30817-932A-4D7D-A852-D152383A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6D3BF2-56C4-4BB8-AEF0-6BDDC4398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Один из самых распространенных способов вывести данные в </a:t>
            </a:r>
            <a:r>
              <a:rPr lang="ru-RU" i="1" dirty="0" err="1"/>
              <a:t>Python</a:t>
            </a:r>
            <a:r>
              <a:rPr lang="ru-RU" dirty="0"/>
              <a:t> – это напечатать их в консоли.</a:t>
            </a:r>
          </a:p>
          <a:p>
            <a:r>
              <a:rPr lang="ru-RU" dirty="0"/>
              <a:t>Для вывода данных в консоль используется функция </a:t>
            </a:r>
            <a:r>
              <a:rPr lang="ru-RU" i="1" dirty="0" err="1"/>
              <a:t>print</a:t>
            </a:r>
            <a:r>
              <a:rPr lang="ru-RU" dirty="0"/>
              <a:t>.</a:t>
            </a:r>
          </a:p>
          <a:p>
            <a:r>
              <a:rPr lang="en-US" dirty="0"/>
              <a:t>print(value, ..., </a:t>
            </a:r>
            <a:r>
              <a:rPr lang="en-US" dirty="0" err="1"/>
              <a:t>sep</a:t>
            </a:r>
            <a:r>
              <a:rPr lang="en-US" dirty="0"/>
              <a:t>='', end='\n', file=</a:t>
            </a:r>
            <a:r>
              <a:rPr lang="en-US" dirty="0" err="1"/>
              <a:t>sys.stdout</a:t>
            </a:r>
            <a:r>
              <a:rPr lang="en-US" dirty="0"/>
              <a:t>, flush=False)</a:t>
            </a:r>
            <a:endParaRPr lang="ru-RU" dirty="0"/>
          </a:p>
          <a:p>
            <a:r>
              <a:rPr lang="ru-RU" b="1" dirty="0" err="1"/>
              <a:t>sys.stdout</a:t>
            </a:r>
            <a:r>
              <a:rPr lang="ru-RU" b="1" dirty="0"/>
              <a:t> </a:t>
            </a:r>
            <a:r>
              <a:rPr lang="ru-RU" dirty="0"/>
              <a:t>или стандартный вывод системы означают, что функция </a:t>
            </a:r>
            <a:r>
              <a:rPr lang="ru-RU" dirty="0" err="1"/>
              <a:t>print</a:t>
            </a:r>
            <a:r>
              <a:rPr lang="ru-RU" dirty="0"/>
              <a:t> выведет значение на экран. </a:t>
            </a:r>
          </a:p>
          <a:p>
            <a:r>
              <a:rPr lang="ru-RU" b="1" dirty="0" err="1"/>
              <a:t>sep</a:t>
            </a:r>
            <a:r>
              <a:rPr lang="ru-RU" dirty="0"/>
              <a:t> — это может быть строка, которую необходимо вставлять между значениями, по умолчанию — пробел.</a:t>
            </a:r>
          </a:p>
          <a:p>
            <a:r>
              <a:rPr lang="ru-RU" b="1" dirty="0" err="1"/>
              <a:t>end</a:t>
            </a:r>
            <a:r>
              <a:rPr lang="ru-RU" dirty="0"/>
              <a:t> — это строка, которая добавляется после последнего значения. По умолчанию — это перенос на новую строку (\n).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80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6BDBB-513C-464D-98F8-33AC92ED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данных. Функция </a:t>
            </a:r>
            <a:r>
              <a:rPr lang="en-US" dirty="0"/>
              <a:t>input()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54ACF-189C-40D7-BE16-20626FD1C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умолчанию функция </a:t>
            </a:r>
            <a:r>
              <a:rPr lang="ru-RU" dirty="0" err="1"/>
              <a:t>input</a:t>
            </a:r>
            <a:r>
              <a:rPr lang="ru-RU" dirty="0"/>
              <a:t>() конвертирует всю получаемую информацию в строку.</a:t>
            </a:r>
          </a:p>
          <a:p>
            <a:r>
              <a:rPr lang="ru-RU" dirty="0"/>
              <a:t>Функция </a:t>
            </a:r>
            <a:r>
              <a:rPr lang="ru-RU" dirty="0" err="1"/>
              <a:t>input</a:t>
            </a:r>
            <a:r>
              <a:rPr lang="ru-RU" dirty="0"/>
              <a:t>() передает введенные данные в программу. </a:t>
            </a:r>
          </a:p>
          <a:p>
            <a:r>
              <a:rPr lang="ru-RU" dirty="0"/>
              <a:t>Введенную информацию можно сохранить в памяти компьютера.</a:t>
            </a:r>
          </a:p>
          <a:p>
            <a:r>
              <a:rPr lang="ru-RU" dirty="0"/>
              <a:t>И вывести ее на экран. Функция </a:t>
            </a:r>
            <a:r>
              <a:rPr lang="ru-RU" dirty="0" err="1"/>
              <a:t>input</a:t>
            </a:r>
            <a:r>
              <a:rPr lang="ru-RU" dirty="0"/>
              <a:t>() передает введенные данные в программу.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43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5BE72-8047-4081-BC14-63B01579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и их 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470E00-15CB-4B78-9CF2-C0E0FA2CB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Обратить внимание, что компьютер получает, обрабатывает, выводит: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Числовую информацию.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Символьную или текстовую информацию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Графическую информацию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Видеоинформацию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Звуковую информацию</a:t>
            </a:r>
          </a:p>
        </p:txBody>
      </p:sp>
    </p:spTree>
    <p:extLst>
      <p:ext uri="{BB962C8B-B14F-4D97-AF65-F5344CB8AC3E}">
        <p14:creationId xmlns:p14="http://schemas.microsoft.com/office/powerpoint/2010/main" val="95784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50B486-E2E1-4E6D-8189-A62FD7D3949D}"/>
              </a:ext>
            </a:extLst>
          </p:cNvPr>
          <p:cNvSpPr/>
          <p:nvPr/>
        </p:nvSpPr>
        <p:spPr>
          <a:xfrm>
            <a:off x="2197100" y="1304836"/>
            <a:ext cx="7302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Для начала изучим 4 типа данных:</a:t>
            </a:r>
          </a:p>
          <a:p>
            <a:endParaRPr lang="ru-RU" sz="2000" dirty="0"/>
          </a:p>
          <a:p>
            <a:pPr marL="342900" indent="-342900">
              <a:buAutoNum type="arabicPeriod"/>
            </a:pPr>
            <a:r>
              <a:rPr lang="ru-RU" sz="2000" dirty="0" err="1"/>
              <a:t>str</a:t>
            </a:r>
            <a:r>
              <a:rPr lang="ru-RU" sz="2000" dirty="0"/>
              <a:t> - символьные или текстовые данные</a:t>
            </a:r>
          </a:p>
          <a:p>
            <a:pPr marL="342900" indent="-342900">
              <a:buAutoNum type="arabicPeriod"/>
            </a:pPr>
            <a:r>
              <a:rPr lang="ru-RU" sz="2000" dirty="0" err="1"/>
              <a:t>int</a:t>
            </a:r>
            <a:r>
              <a:rPr lang="ru-RU" sz="2000" dirty="0"/>
              <a:t> - целые числа</a:t>
            </a:r>
          </a:p>
          <a:p>
            <a:pPr marL="342900" indent="-342900">
              <a:buAutoNum type="arabicPeriod"/>
            </a:pPr>
            <a:r>
              <a:rPr lang="ru-RU" sz="2000" dirty="0" err="1"/>
              <a:t>float</a:t>
            </a:r>
            <a:r>
              <a:rPr lang="ru-RU" sz="2000" dirty="0"/>
              <a:t> - числа с плавающей точкой</a:t>
            </a:r>
          </a:p>
          <a:p>
            <a:pPr marL="342900" indent="-342900">
              <a:buAutoNum type="arabicPeriod"/>
            </a:pPr>
            <a:r>
              <a:rPr lang="ru-RU" sz="2000" dirty="0" err="1"/>
              <a:t>bool</a:t>
            </a:r>
            <a:r>
              <a:rPr lang="ru-RU" sz="2000" dirty="0"/>
              <a:t> - логические данные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F9B3EE9-5D91-4E58-B870-7E74588D13DE}"/>
              </a:ext>
            </a:extLst>
          </p:cNvPr>
          <p:cNvSpPr/>
          <p:nvPr/>
        </p:nvSpPr>
        <p:spPr>
          <a:xfrm>
            <a:off x="2197100" y="3640605"/>
            <a:ext cx="9017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Приведение типа в </a:t>
            </a:r>
            <a:r>
              <a:rPr lang="ru-RU" dirty="0" err="1"/>
              <a:t>Python</a:t>
            </a:r>
            <a:r>
              <a:rPr lang="ru-RU" dirty="0"/>
              <a:t> осуществляется в основном через эти предопределенные встроенные функции:</a:t>
            </a:r>
          </a:p>
          <a:p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() — Эта функция используется для приведения данных к целочисленному типу.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err="1"/>
              <a:t>float</a:t>
            </a:r>
            <a:r>
              <a:rPr lang="ru-RU" dirty="0"/>
              <a:t>() — Преобразовывает данные аргументы в плавающий тип.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err="1"/>
              <a:t>str</a:t>
            </a:r>
            <a:r>
              <a:rPr lang="ru-RU" dirty="0"/>
              <a:t>() — Преобразует данные аргументы в строку.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err="1"/>
              <a:t>bool</a:t>
            </a:r>
            <a:r>
              <a:rPr lang="ru-RU" dirty="0"/>
              <a:t>() — Преобразует в логический тип данных.</a:t>
            </a:r>
          </a:p>
        </p:txBody>
      </p:sp>
    </p:spTree>
    <p:extLst>
      <p:ext uri="{BB962C8B-B14F-4D97-AF65-F5344CB8AC3E}">
        <p14:creationId xmlns:p14="http://schemas.microsoft.com/office/powerpoint/2010/main" val="93913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31E1A-4568-4587-AE16-2E0A8841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Переменные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276C14-7370-4CA4-AE02-DDC16F5AB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035300"/>
          </a:xfrm>
        </p:spPr>
        <p:txBody>
          <a:bodyPr/>
          <a:lstStyle/>
          <a:p>
            <a:r>
              <a:rPr lang="ru-RU" dirty="0"/>
              <a:t>Переменная — это некоторая ячейка в памяти, в которой хранится какое-то значение любого из возможных типов, например, число или строка. </a:t>
            </a:r>
          </a:p>
          <a:p>
            <a:r>
              <a:rPr lang="ru-RU" dirty="0"/>
              <a:t>В переменную можно записать какое-то значение (это называется присвоить переменной значение).</a:t>
            </a:r>
          </a:p>
          <a:p>
            <a:r>
              <a:rPr lang="ru-RU" dirty="0"/>
              <a:t>Для присваивания значения переменной используется операция =, где слева от знака присваивания записывается имя переменной, справа — присваиваемое значение, которое может быть числом, строкой, другой переменной, каким-то выражением.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98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BD3E6-107E-4812-9049-B4483CB8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написания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5D904B-4298-4221-9320-899BC1ABD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Желательно давать переменным осмысленные имена, говорящие о назначении данных, на которые они ссылаются.</a:t>
            </a:r>
          </a:p>
          <a:p>
            <a:r>
              <a:rPr lang="ru-RU" dirty="0"/>
              <a:t>Имя переменной не должно совпадать с командами языка (зарезервированными ключевыми словами).</a:t>
            </a:r>
          </a:p>
          <a:p>
            <a:r>
              <a:rPr lang="ru-RU" dirty="0"/>
              <a:t>Имя переменной должно начинаться с буквы или символа подчеркивания (_), но не с цифры.</a:t>
            </a:r>
          </a:p>
          <a:p>
            <a:r>
              <a:rPr lang="ru-RU" dirty="0"/>
              <a:t>Имя переменной не должно содержать пробелы.</a:t>
            </a:r>
          </a:p>
          <a:p>
            <a:r>
              <a:rPr lang="en-US" dirty="0" err="1"/>
              <a:t>Camelcase</a:t>
            </a:r>
            <a:r>
              <a:rPr lang="en-US" dirty="0"/>
              <a:t> vs </a:t>
            </a:r>
            <a:r>
              <a:rPr lang="en-US" dirty="0" err="1"/>
              <a:t>snakecase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1740858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149</TotalTime>
  <Words>645</Words>
  <Application>Microsoft Office PowerPoint</Application>
  <PresentationFormat>Широкоэкранный</PresentationFormat>
  <Paragraphs>71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Легкий дым</vt:lpstr>
      <vt:lpstr>Основы Python</vt:lpstr>
      <vt:lpstr>Общее знакомство с интерфейсом и основными принципами Python. </vt:lpstr>
      <vt:lpstr>Python</vt:lpstr>
      <vt:lpstr>Вывод данных</vt:lpstr>
      <vt:lpstr>Ввод данных. Функция input()</vt:lpstr>
      <vt:lpstr>Данные и их типы</vt:lpstr>
      <vt:lpstr>Презентация PowerPoint</vt:lpstr>
      <vt:lpstr>Переменные</vt:lpstr>
      <vt:lpstr>Правила написания переменных</vt:lpstr>
      <vt:lpstr>Арифметические действия</vt:lpstr>
      <vt:lpstr>Комментарии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Python</dc:title>
  <dc:creator>Shoose R</dc:creator>
  <cp:lastModifiedBy>Shoose R</cp:lastModifiedBy>
  <cp:revision>11</cp:revision>
  <dcterms:created xsi:type="dcterms:W3CDTF">2022-09-19T19:06:28Z</dcterms:created>
  <dcterms:modified xsi:type="dcterms:W3CDTF">2022-09-19T21:35:45Z</dcterms:modified>
</cp:coreProperties>
</file>