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XZtZi4h0XRMhf/ZUbXVB9HyH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39e1acd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80ec58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780ec58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b72961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6b72961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6436dccc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b729612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6b729612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1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24b19d0d3_0_28"/>
          <p:cNvSpPr txBox="1">
            <a:spLocks noGrp="1"/>
          </p:cNvSpPr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624b19d0d3_0_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624b19d0d3_0_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624b19d0d3_0_28"/>
          <p:cNvSpPr txBox="1">
            <a:spLocks noGrp="1"/>
          </p:cNvSpPr>
          <p:nvPr>
            <p:ph type="sldNum" idx="12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100" b="1" i="0" u="none" strike="noStrike" cap="non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sz="2100" b="1" i="0" u="none" strike="noStrike" cap="non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12700" lvl="0" indent="0" algn="l" rtl="0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592200"/>
            <a:ext cx="59025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6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JSON</a:t>
            </a:r>
            <a:endParaRPr sz="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 h="120000" extrusionOk="0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w="9525" cap="flat" cmpd="sng">
              <a:solidFill>
                <a:srgbClr val="2423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0ec58506_0_0"/>
          <p:cNvSpPr/>
          <p:nvPr/>
        </p:nvSpPr>
        <p:spPr>
          <a:xfrm>
            <a:off x="874369" y="473054"/>
            <a:ext cx="751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Десериализация JSON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g1780ec585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0" y="1452150"/>
            <a:ext cx="6880374" cy="45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61950" y="708350"/>
            <a:ext cx="11508600" cy="5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 b="1" dirty="0" err="1">
                <a:latin typeface="Verdana"/>
                <a:ea typeface="Verdana"/>
                <a:cs typeface="Verdana"/>
                <a:sym typeface="Verdana"/>
              </a:rPr>
              <a:t>Функция</a:t>
            </a:r>
            <a:r>
              <a:rPr lang="en-US" sz="2500" b="1" dirty="0">
                <a:latin typeface="Verdana"/>
                <a:ea typeface="Verdana"/>
                <a:cs typeface="Verdana"/>
                <a:sym typeface="Verdana"/>
              </a:rPr>
              <a:t> load()</a:t>
            </a:r>
            <a:endParaRPr sz="2500"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Функция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load()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используется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десериализации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данных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JSON в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Python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файла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 b="1" dirty="0" err="1">
                <a:latin typeface="Verdana"/>
                <a:ea typeface="Verdana"/>
                <a:cs typeface="Verdana"/>
                <a:sym typeface="Verdana"/>
              </a:rPr>
              <a:t>Функция</a:t>
            </a:r>
            <a:r>
              <a:rPr lang="en-US" sz="2500" b="1" dirty="0">
                <a:latin typeface="Verdana"/>
                <a:ea typeface="Verdana"/>
                <a:cs typeface="Verdana"/>
                <a:sym typeface="Verdana"/>
              </a:rPr>
              <a:t> loads()</a:t>
            </a:r>
            <a:endParaRPr sz="2500"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Функция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loads()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используется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преобразования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данных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JSON в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smtClean="0">
                <a:latin typeface="Verdana"/>
                <a:ea typeface="Verdana"/>
                <a:cs typeface="Verdana"/>
                <a:sym typeface="Verdana"/>
              </a:rPr>
              <a:t>Python </a:t>
            </a:r>
            <a:r>
              <a:rPr lang="ru-RU" sz="1700" dirty="0" smtClean="0">
                <a:latin typeface="Verdana"/>
                <a:ea typeface="Verdana"/>
                <a:cs typeface="Verdana"/>
                <a:sym typeface="Verdana"/>
              </a:rPr>
              <a:t>и </a:t>
            </a:r>
            <a:r>
              <a:rPr lang="en-US" sz="1700" dirty="0" err="1" smtClean="0">
                <a:latin typeface="Verdana"/>
                <a:ea typeface="Verdana"/>
                <a:cs typeface="Verdana"/>
                <a:sym typeface="Verdana"/>
              </a:rPr>
              <a:t>используется</a:t>
            </a:r>
            <a:r>
              <a:rPr lang="en-US" sz="17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загрузки</a:t>
            </a: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dirty="0" err="1">
                <a:latin typeface="Verdana"/>
                <a:ea typeface="Verdana"/>
                <a:cs typeface="Verdana"/>
                <a:sym typeface="Verdana"/>
              </a:rPr>
              <a:t>строки</a:t>
            </a:r>
            <a:endParaRPr sz="17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870" y="1450526"/>
            <a:ext cx="10162063" cy="463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89196" y="580424"/>
            <a:ext cx="977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Таблица конверсии JSON</a:t>
            </a:r>
            <a:endParaRPr sz="2500" b="1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888548" y="725100"/>
            <a:ext cx="1002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Как работать с пользовательскими объектами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88549" y="1622700"/>
            <a:ext cx="1073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Пользовательские классы не относятся к JSON-сериализуемым. Это значит, что просто применить к ним функции dumps, loads или dump и load не получится.</a:t>
            </a: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Вместо того, чтобы пытаться кодировать пользовательский объект напрямую, мы можем преобразовать пользовательский объект в какое-то другое представление, которое понимает модуль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son, а затем преобразовать его в JSON.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 помощью функции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Создать расширение классов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lang="en-US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Применить паттерн «Адаптер»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510325" y="510600"/>
            <a:ext cx="10693800" cy="58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Ограничения имплементации</a:t>
            </a:r>
            <a:endParaRPr sz="2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Процесс кодирования в JSON называется </a:t>
            </a:r>
            <a:r>
              <a:rPr lang="en-US" sz="1700" b="1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сериализацией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, а декодирования – </a:t>
            </a:r>
            <a:r>
              <a:rPr lang="en-US" sz="1700" b="1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десериализацией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. Некоторые реализации десериализаторов имеют ограничения на:</a:t>
            </a:r>
            <a:endParaRPr sz="1700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Р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азмер принимаемых текстов JSON</a:t>
            </a: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М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аксимальный уровень вложенности объектов и массивов JSON</a:t>
            </a: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Д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иапазон точности чисел JSON</a:t>
            </a: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С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одержание и максимальную длину строк JSON</a:t>
            </a: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Подобные ограничения связаны только с типами данных Python и работой самого 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интерпретатора</a:t>
            </a: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 Python.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596725" y="379075"/>
            <a:ext cx="10998600" cy="5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Заключение</a:t>
            </a:r>
            <a:endParaRPr sz="27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Сформулируем главные выводы:</a:t>
            </a:r>
            <a:endParaRPr sz="1700" u="sng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Данные JSON — это стандартный формат обмена данными. При создании API для всеобщего пользования JSON рекомендуется в качестве возможного формата для данных ответа.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У Python есть отдельные методы для работы со строками и файлами JSON. Эти методы обладают похожими сигнатурами вызовов.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Правильно устанавливайте отступы для улучшения читаемости данных JSON, особенно при создании соответствующей строки. Просто укажите параметр indent при сериализации объектов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 наличии нескольких пар ключ-значение для объектов JSON рекомендуется сортировать ключи, тем самым упрощая поиск информации.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Ключи JSON должны быть строками в двойных кавычках.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Для сериализации пользовательского экземпляра необходимо предоставить конкретные инструкции.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729612cc_0_0"/>
          <p:cNvSpPr txBox="1">
            <a:spLocks noGrp="1"/>
          </p:cNvSpPr>
          <p:nvPr>
            <p:ph type="title"/>
          </p:nvPr>
        </p:nvSpPr>
        <p:spPr>
          <a:xfrm>
            <a:off x="483500" y="238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План занятия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g16b729612cc_0_0"/>
          <p:cNvSpPr txBox="1">
            <a:spLocks noGrp="1"/>
          </p:cNvSpPr>
          <p:nvPr>
            <p:ph type="body" idx="1"/>
          </p:nvPr>
        </p:nvSpPr>
        <p:spPr>
          <a:xfrm>
            <a:off x="438450" y="16183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☑️  О формате JSON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☑️  Инструменты для работы с JSON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☑️  Как выглядит JSON?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☑️  Как создавать датафрейм на основе JSON-файла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45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latin typeface="Verdana"/>
                <a:ea typeface="Verdana"/>
                <a:cs typeface="Verdana"/>
                <a:sym typeface="Verdana"/>
              </a:rPr>
              <a:t>Что такое JSON?</a:t>
            </a:r>
            <a:endParaRPr sz="30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6436dcccb9_0_45"/>
          <p:cNvSpPr txBox="1">
            <a:spLocks noGrp="1"/>
          </p:cNvSpPr>
          <p:nvPr>
            <p:ph type="body" idx="1"/>
          </p:nvPr>
        </p:nvSpPr>
        <p:spPr>
          <a:xfrm>
            <a:off x="379650" y="16908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Аббревиатура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расшифровывается как 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JavaScript Object Notation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или система обозначения (или записи) объектов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JavaScript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 b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Важно!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Итак,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— это простой, структурированный, основанный на использовании текста формат обмена данными.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805" y="2691686"/>
            <a:ext cx="9405870" cy="37466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1154800" y="451350"/>
            <a:ext cx="1025610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JSON построен на двух структурах:</a:t>
            </a:r>
            <a:endParaRPr sz="1900" b="1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  Набор пар «имя-значение». Они могут быть реализованы как объект, запись, словарь, хеш-таблица, список «ключей-значений» или ассоциативный массив.</a:t>
            </a: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rgbClr val="24242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  Упорядоченный список значений. Его реализуют в виде массива, вектора, списка или последовательности</a:t>
            </a:r>
            <a:r>
              <a:rPr lang="en-US" sz="1300" i="0" u="none" strike="noStrike" cap="none">
                <a:solidFill>
                  <a:srgbClr val="242424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b729612cc_0_6"/>
          <p:cNvSpPr txBox="1">
            <a:spLocks noGrp="1"/>
          </p:cNvSpPr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900" b="1">
                <a:latin typeface="Verdana"/>
                <a:ea typeface="Verdana"/>
                <a:cs typeface="Verdana"/>
                <a:sym typeface="Verdana"/>
              </a:rPr>
              <a:t>Инструменты для работы с JSON</a:t>
            </a:r>
            <a:endParaRPr sz="29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g16b729612cc_0_6"/>
          <p:cNvSpPr txBox="1">
            <a:spLocks noGrp="1"/>
          </p:cNvSpPr>
          <p:nvPr>
            <p:ph type="body" idx="1"/>
          </p:nvPr>
        </p:nvSpPr>
        <p:spPr>
          <a:xfrm>
            <a:off x="447450" y="16908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Для работы с данными в формате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700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библиотека</a:t>
            </a:r>
            <a:r>
              <a:rPr lang="en-US" sz="1700" b="1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json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которую необходимо будет загрузить в начале работы.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Это встроенный модуль используется  для </a:t>
            </a:r>
            <a:r>
              <a:rPr lang="en-US" sz="1700" b="1">
                <a:latin typeface="Verdana"/>
                <a:ea typeface="Verdana"/>
                <a:cs typeface="Verdana"/>
                <a:sym typeface="Verdana"/>
              </a:rPr>
              <a:t>кодирования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 и </a:t>
            </a:r>
            <a:r>
              <a:rPr lang="en-US" sz="1700" b="1">
                <a:latin typeface="Verdana"/>
                <a:ea typeface="Verdana"/>
                <a:cs typeface="Verdana"/>
                <a:sym typeface="Verdana"/>
              </a:rPr>
              <a:t>декодирования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 данных JSON.</a:t>
            </a:r>
            <a:endParaRPr sz="1700">
              <a:solidFill>
                <a:srgbClr val="31313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Также нам может быть полезен модуль </a:t>
            </a:r>
            <a:r>
              <a:rPr lang="en-US" sz="1700" b="1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pprint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(именно так, с двумя "р" в начале) и встроенная в него функция</a:t>
            </a:r>
            <a:r>
              <a:rPr lang="en-US" sz="1700" b="1" i="1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pprint</a:t>
            </a:r>
            <a:r>
              <a:rPr lang="en-US" sz="1700">
                <a:solidFill>
                  <a:srgbClr val="31313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с помощью которой можно красиво выводить на экран структурированные данные.</a:t>
            </a:r>
            <a:endParaRPr sz="17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441254" y="46982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Сериализация JSON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01013" y="1449808"/>
            <a:ext cx="10706637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17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Процесс кодирования JSON называется </a:t>
            </a:r>
            <a:r>
              <a:rPr lang="en-US" sz="1700" b="1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сериализация</a:t>
            </a:r>
            <a:r>
              <a:rPr lang="en-US" sz="17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 Этот термин обозначает трансформацию данных в серию байтов (следовательно, серийных) для хранения или передачи по сети.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700" i="0" u="none" strike="noStrike" cap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700" i="0" u="none" strike="noStrike" cap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700" i="0" u="none" strike="noStrike" cap="non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Соответственно,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модуль json</a:t>
            </a: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предоставляет метод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dump</a:t>
            </a: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 для записи данных в файлы. Также есть метод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dumps</a:t>
            </a: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 для записей в строку Python.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319829" y="605013"/>
            <a:ext cx="113571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Функция dump()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предоставляет функцию dump() для передачи (кодирования) данных в формате JSON, осуществляет запись данных JSON в файл. Она принимает два позиционных аргумента: первый – это объект данных, который нужно сериализовать, а второй – файловый объект, в который должны быть записаны байты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83117" y="2995856"/>
            <a:ext cx="112305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Функция dumps() </a:t>
            </a:r>
            <a:endParaRPr sz="25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•"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Используется для хранения сериализованных данных в файле Python. Она принимает только один аргумент, который представляет собой данные Python для сериализации. Файловый аргумент не используется, потому что мы не записываем данные на диск.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38650" y="5107300"/>
            <a:ext cx="1111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json.dump() </a:t>
            </a: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используется, когда мы хотим сериализовать объекты Python в файл JSON, а функция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json.dumps() </a:t>
            </a:r>
            <a:r>
              <a:rPr lang="en-US" sz="17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используется для преобразования данных JSON в виде строки для анализа и печати.</a:t>
            </a:r>
            <a:endParaRPr sz="17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884350" y="527225"/>
            <a:ext cx="10863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Простые объекты Python переводятся в </a:t>
            </a:r>
            <a:r>
              <a:rPr lang="en-US" sz="2200" b="1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lang="en-US" sz="22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согласно с весьма интуитивной конверсией</a:t>
            </a:r>
            <a:r>
              <a:rPr lang="en-US" sz="1200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350" y="1671975"/>
            <a:ext cx="10340300" cy="43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514819" y="902779"/>
            <a:ext cx="751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Десериализация JSON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44300" y="2355525"/>
            <a:ext cx="10420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•"/>
            </a:pPr>
            <a:r>
              <a:rPr lang="en-US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Десериализация</a:t>
            </a:r>
            <a:r>
              <a:rPr lang="en-US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это процесс декодирования данных JSON в объекты Python.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Verdana"/>
              <a:buChar char="•"/>
            </a:pPr>
            <a:r>
              <a:rPr lang="en-US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Модуль json предоставляет два метода load() и loads(), которые используются для преобразования данных JSON в фактическую объектную форму Python.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Широкоэкранный</PresentationFormat>
  <Paragraphs>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Verdana</vt:lpstr>
      <vt:lpstr>Montserrat</vt:lpstr>
      <vt:lpstr>Calibri</vt:lpstr>
      <vt:lpstr>Noto Sans Symbols</vt:lpstr>
      <vt:lpstr>Arial</vt:lpstr>
      <vt:lpstr>Тема Office</vt:lpstr>
      <vt:lpstr>Презентация PowerPoint</vt:lpstr>
      <vt:lpstr>План занятия</vt:lpstr>
      <vt:lpstr>Что такое JSON?</vt:lpstr>
      <vt:lpstr>Презентация PowerPoint</vt:lpstr>
      <vt:lpstr>Инструменты для работы с JSON</vt:lpstr>
      <vt:lpstr>Сериализация JSON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Gubin</dc:creator>
  <cp:lastModifiedBy>Shoose R</cp:lastModifiedBy>
  <cp:revision>1</cp:revision>
  <dcterms:created xsi:type="dcterms:W3CDTF">2018-04-02T08:21:40Z</dcterms:created>
  <dcterms:modified xsi:type="dcterms:W3CDTF">2022-10-28T13:51:36Z</dcterms:modified>
</cp:coreProperties>
</file>