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0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7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2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2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2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22C3-6DC1-4BCF-BFF6-C1C3FAF03EC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8A0E-8845-40B8-8556-742DF18F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9074" y="945444"/>
            <a:ext cx="108181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Веб-</a:t>
            </a:r>
            <a:r>
              <a:rPr lang="ru-RU" sz="2000" b="1" dirty="0" err="1" smtClean="0"/>
              <a:t>токен</a:t>
            </a:r>
            <a:r>
              <a:rPr lang="ru-RU" sz="2000" b="1" dirty="0" smtClean="0"/>
              <a:t> JSON (JWT) </a:t>
            </a:r>
            <a:r>
              <a:rPr lang="ru-RU" dirty="0" smtClean="0"/>
              <a:t>- это открытый стандарт (RFC 7519), который определяет компактный и автономный способ безопасной передачи информации между сторонами в виде объекта JSON.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9074" y="2335494"/>
            <a:ext cx="10012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JWT - это веб-</a:t>
            </a:r>
            <a:r>
              <a:rPr lang="ru-RU" dirty="0" err="1" smtClean="0"/>
              <a:t>токен</a:t>
            </a:r>
            <a:r>
              <a:rPr lang="ru-RU" dirty="0" smtClean="0"/>
              <a:t> с цифровой подписью, который использует как симметричные (один секретный ключ), так и асимметричные (открытый и закрытый ключи) типы ключей. Его следует использовать при авторизации и обмене информацией по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700/0*dEPoedno-ocZ6d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71" y="0"/>
            <a:ext cx="90430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1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038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Shoose R</dc:creator>
  <cp:lastModifiedBy>Shoose R</cp:lastModifiedBy>
  <cp:revision>3</cp:revision>
  <dcterms:created xsi:type="dcterms:W3CDTF">2022-11-01T21:11:02Z</dcterms:created>
  <dcterms:modified xsi:type="dcterms:W3CDTF">2022-11-01T22:15:20Z</dcterms:modified>
</cp:coreProperties>
</file>