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F4056-D18C-493B-BF61-E44A68D5A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57A56E-3803-4C42-85BF-A9F245E34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05C1F-2A3A-4196-8F78-66E46CEC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30056-8CD9-4C3D-B391-4E693FD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CE0B3-9D24-4A4E-983F-BA8C15D3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9BB84-1A68-4CFD-8A91-A9CEAE35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66B545-3584-4F8F-B8CA-91D9B852B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DFEFFC-8E91-4E34-9638-6F63D006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B6A91-36CE-4093-9247-69A5AC9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ABC9B-0C9B-4222-BA23-C2BC2169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6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12C8B4-7C1B-4B15-A1D6-A529A7BF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62E58A-D638-4842-AF57-551D09791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B78C4-E9FA-478E-81E1-45D96D16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6D6E0-D30C-4683-9B15-04A471B7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B5209-EE03-4DC7-A475-CD9863D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51D08-3DAD-413A-9A2E-DD3F6180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2AA24-2733-463B-9E65-57340151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A86DC-FF2D-40C4-AF26-45E3D902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73626-E0E9-454E-9760-EF226582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B8AE65-FFB7-4C08-BD00-055FC478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5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365B5-70FC-43EA-B4ED-AB2550CA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AD25A2-52AC-40C9-9564-2A087D4E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B36C32-13A3-4615-90C3-53EED316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49A09-0988-48F7-A50E-A59153D5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C6C8-8AFC-4988-AB9A-91058CC7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3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B1648-3567-4606-B912-B2BBAB0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9FD1E-95C9-4D6F-8F4B-177AEF042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123F0-9691-4808-817E-01A2B074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B76901-3816-40D2-B6E8-AE7D3359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47E47-4843-482F-BFA0-0C6464A7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692D20-5B7A-457A-857E-43E2A874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3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B2804-11EE-42E0-946D-77633D67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20BA0-B0C0-4587-B2F3-67F29BF4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7AE754-EDEE-4F8D-B0BE-C1DCE0BAF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A9B2E7-F2E6-4682-BCA4-C4D7E9929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23E06C-210A-4693-AC45-F16BB9837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876B04-FC23-4050-9DF1-0A2D4B4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B67DB1-3A0C-45FE-A192-CC51A02B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A28AD8-23C0-45C4-B601-B578ECB0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38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356B0-F7F9-4014-9559-C06C8A49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90AA07-74F3-40FF-9CFB-78BC517A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D4E62D-0AF0-460E-9827-4E2C622A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2419FD-B7D4-4D82-9BAA-9B03E872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149BEB-CD45-4296-B317-1DDCCA95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87B931-1569-4064-A7DC-7BF0BA4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FF2226-223B-487F-9644-79023634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7A983-142D-4E9C-A412-2C75D354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CB726-EFCC-4915-B77F-3AA16A45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E6AB48-ABAF-443E-B751-5ABF491B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90A78B-9303-46D6-9C60-05A91FD5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1ACF43-79D4-4DCA-A791-2C21908D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A43E7-F12D-41AB-8C81-70C5F6A5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3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83F8-0D1D-43E9-9490-BB6E4C8F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7A8B34-5234-4F84-9E3C-C09D5D884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848FB9-1FA6-46F7-97C8-EA5EF0C0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7724B9-722F-4FB0-9DBC-61110754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49520A-EDE1-4C0A-A9A0-EDCF5A9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8A6550-549F-49F8-BFB1-23ED560C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4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7FB91-27A0-4F28-AABA-8873B90E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B29DC-AFAB-41F2-B9B9-1F67716C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8EDF8-03EA-4F78-97BE-11271AACE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0149-9ADD-4C36-824F-91563426AE98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9EEE39-FA5D-4C6F-80F1-A069DEEF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77B1BC-F5C7-4A9C-98D0-8FE46D25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DDF2-3AE8-4300-9693-E011CE693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4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wp-content/uploads/2020/05/obedinenie-mnozhestv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wp-content/uploads/2020/05/peresechenie-mnozhestv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wp-content/uploads/2020/05/raznost-mnozhestv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wp-content/uploads/2020/05/simmetrichnaya-raznost-mnozhestv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5E5F41-94DA-4916-8963-F1ED947C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085523"/>
            <a:ext cx="5461255" cy="321977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33348-7D10-4299-8456-7BDE948887B8}"/>
              </a:ext>
            </a:extLst>
          </p:cNvPr>
          <p:cNvSpPr/>
          <p:nvPr/>
        </p:nvSpPr>
        <p:spPr>
          <a:xfrm>
            <a:off x="2438400" y="2289770"/>
            <a:ext cx="317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setA</a:t>
            </a:r>
            <a:r>
              <a:rPr lang="en-US" dirty="0"/>
              <a:t> = {1,2,3,4}</a:t>
            </a:r>
          </a:p>
          <a:p>
            <a:r>
              <a:rPr lang="en-US" dirty="0" err="1"/>
              <a:t>setB</a:t>
            </a:r>
            <a:r>
              <a:rPr lang="en-US" dirty="0"/>
              <a:t> = {3,4,5,6,7}</a:t>
            </a:r>
          </a:p>
          <a:p>
            <a:r>
              <a:rPr lang="en-US" dirty="0" err="1"/>
              <a:t>setA</a:t>
            </a:r>
            <a:r>
              <a:rPr lang="en-US" dirty="0"/>
              <a:t> | </a:t>
            </a:r>
            <a:r>
              <a:rPr lang="en-US" dirty="0" err="1"/>
              <a:t>setB</a:t>
            </a:r>
            <a:endParaRPr lang="ru-RU" dirty="0"/>
          </a:p>
        </p:txBody>
      </p:sp>
      <p:sp>
        <p:nvSpPr>
          <p:cNvPr id="6" name="Прямоугольник 5">
            <a:hlinkClick r:id="rId3"/>
            <a:extLst>
              <a:ext uri="{FF2B5EF4-FFF2-40B4-BE49-F238E27FC236}">
                <a16:creationId xmlns:a16="http://schemas.microsoft.com/office/drawing/2014/main" id="{18DDA5C3-152C-4F98-B64C-B38F44C3785F}"/>
              </a:ext>
            </a:extLst>
          </p:cNvPr>
          <p:cNvSpPr/>
          <p:nvPr/>
        </p:nvSpPr>
        <p:spPr>
          <a:xfrm>
            <a:off x="1524000" y="4655234"/>
            <a:ext cx="8445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Объединение множеств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85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CDD98A-1C7B-4125-8DE6-E17B71A7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261924"/>
            <a:ext cx="5304081" cy="272587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AE745F-94BF-4407-9136-ABEDD917B61C}"/>
              </a:ext>
            </a:extLst>
          </p:cNvPr>
          <p:cNvSpPr/>
          <p:nvPr/>
        </p:nvSpPr>
        <p:spPr>
          <a:xfrm>
            <a:off x="1295400" y="1607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setA</a:t>
            </a:r>
            <a:r>
              <a:rPr lang="en-US" dirty="0"/>
              <a:t> = {1,2,3,4}</a:t>
            </a:r>
          </a:p>
          <a:p>
            <a:r>
              <a:rPr lang="en-US" dirty="0" err="1"/>
              <a:t>setB</a:t>
            </a:r>
            <a:r>
              <a:rPr lang="en-US" dirty="0"/>
              <a:t> = {3,4,5,6,7}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0FCD26-A63F-4654-93B3-C80EFA8E0195}"/>
              </a:ext>
            </a:extLst>
          </p:cNvPr>
          <p:cNvSpPr/>
          <p:nvPr/>
        </p:nvSpPr>
        <p:spPr>
          <a:xfrm>
            <a:off x="1295400" y="2255529"/>
            <a:ext cx="126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setA</a:t>
            </a:r>
            <a:r>
              <a:rPr lang="en-US" dirty="0"/>
              <a:t> &amp; </a:t>
            </a:r>
            <a:r>
              <a:rPr lang="en-US" dirty="0" err="1"/>
              <a:t>setB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00D665-82DB-491B-86E9-507AF22E40EF}"/>
              </a:ext>
            </a:extLst>
          </p:cNvPr>
          <p:cNvSpPr/>
          <p:nvPr/>
        </p:nvSpPr>
        <p:spPr>
          <a:xfrm>
            <a:off x="1384300" y="50616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3"/>
              </a:rPr>
              <a:t>Пересечение множеств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45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3ABD4E-621E-4695-BD78-82E32BC7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53" y="706266"/>
            <a:ext cx="6039693" cy="244826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1BD93A-7368-42A0-B754-C3CC4E086017}"/>
              </a:ext>
            </a:extLst>
          </p:cNvPr>
          <p:cNvSpPr/>
          <p:nvPr/>
        </p:nvSpPr>
        <p:spPr>
          <a:xfrm>
            <a:off x="663154" y="1048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setA</a:t>
            </a:r>
            <a:r>
              <a:rPr lang="en-US" dirty="0"/>
              <a:t> = {1,2,3,4}</a:t>
            </a:r>
          </a:p>
          <a:p>
            <a:r>
              <a:rPr lang="en-US" dirty="0" err="1"/>
              <a:t>setB</a:t>
            </a:r>
            <a:r>
              <a:rPr lang="en-US" dirty="0"/>
              <a:t> = {3,4,5,6,7}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CFB8E9-1517-43F3-B663-3CFB30EE1324}"/>
              </a:ext>
            </a:extLst>
          </p:cNvPr>
          <p:cNvSpPr/>
          <p:nvPr/>
        </p:nvSpPr>
        <p:spPr>
          <a:xfrm>
            <a:off x="663154" y="1991068"/>
            <a:ext cx="118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setA</a:t>
            </a:r>
            <a:r>
              <a:rPr lang="en-US" dirty="0"/>
              <a:t> - </a:t>
            </a:r>
            <a:r>
              <a:rPr lang="en-US" dirty="0" err="1"/>
              <a:t>setB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B7537B-946D-4559-BF03-5411C22D0642}"/>
              </a:ext>
            </a:extLst>
          </p:cNvPr>
          <p:cNvSpPr/>
          <p:nvPr/>
        </p:nvSpPr>
        <p:spPr>
          <a:xfrm>
            <a:off x="663154" y="2636235"/>
            <a:ext cx="122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setB</a:t>
            </a:r>
            <a:r>
              <a:rPr lang="en-US" dirty="0"/>
              <a:t> – </a:t>
            </a:r>
            <a:r>
              <a:rPr lang="en-US" dirty="0" err="1"/>
              <a:t>setA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4AC683-2DEB-4D41-A12E-F3554B474FDC}"/>
              </a:ext>
            </a:extLst>
          </p:cNvPr>
          <p:cNvSpPr/>
          <p:nvPr/>
        </p:nvSpPr>
        <p:spPr>
          <a:xfrm>
            <a:off x="5483107" y="3244334"/>
            <a:ext cx="122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setB</a:t>
            </a:r>
            <a:r>
              <a:rPr lang="en-US" dirty="0"/>
              <a:t> – </a:t>
            </a:r>
            <a:r>
              <a:rPr lang="en-US" dirty="0" err="1"/>
              <a:t>setA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499BDD-4E51-4E21-A45A-F6D0ECE81CF3}"/>
              </a:ext>
            </a:extLst>
          </p:cNvPr>
          <p:cNvSpPr/>
          <p:nvPr/>
        </p:nvSpPr>
        <p:spPr>
          <a:xfrm>
            <a:off x="1041400" y="45169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3"/>
              </a:rPr>
              <a:t>Разность множеств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7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0A2AEE-967C-4463-9172-FEB09C9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34" y="656838"/>
            <a:ext cx="3448531" cy="277216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716F2E-0260-47F4-9525-348F198E69AD}"/>
              </a:ext>
            </a:extLst>
          </p:cNvPr>
          <p:cNvSpPr/>
          <p:nvPr/>
        </p:nvSpPr>
        <p:spPr>
          <a:xfrm>
            <a:off x="1651000" y="12897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setA</a:t>
            </a:r>
            <a:r>
              <a:rPr lang="en-US" dirty="0"/>
              <a:t> = {1,2,3,4}</a:t>
            </a:r>
            <a:endParaRPr lang="ru-RU" dirty="0"/>
          </a:p>
          <a:p>
            <a:r>
              <a:rPr lang="en-US" dirty="0" err="1"/>
              <a:t>setB</a:t>
            </a:r>
            <a:r>
              <a:rPr lang="en-US" dirty="0"/>
              <a:t> = {3,4,5,6,7}</a:t>
            </a:r>
          </a:p>
          <a:p>
            <a:r>
              <a:rPr lang="en-US" dirty="0" err="1"/>
              <a:t>setA</a:t>
            </a:r>
            <a:r>
              <a:rPr lang="en-US" dirty="0"/>
              <a:t> ^ </a:t>
            </a:r>
            <a:r>
              <a:rPr lang="en-US" dirty="0" err="1"/>
              <a:t>setB</a:t>
            </a:r>
            <a:endParaRPr lang="ru-RU" dirty="0"/>
          </a:p>
          <a:p>
            <a:r>
              <a:rPr lang="ru-RU" dirty="0"/>
              <a:t>{1, 2, 5, 6, 7}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A2F0C0-5C19-4C43-96F7-A73BC4E25E75}"/>
              </a:ext>
            </a:extLst>
          </p:cNvPr>
          <p:cNvSpPr/>
          <p:nvPr/>
        </p:nvSpPr>
        <p:spPr>
          <a:xfrm>
            <a:off x="1422400" y="40618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3"/>
              </a:rPr>
              <a:t>Симметричная разность множеств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644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78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Shoose R</dc:creator>
  <cp:lastModifiedBy>Shoose R</cp:lastModifiedBy>
  <cp:revision>3</cp:revision>
  <dcterms:created xsi:type="dcterms:W3CDTF">2022-09-28T18:01:41Z</dcterms:created>
  <dcterms:modified xsi:type="dcterms:W3CDTF">2022-09-28T19:45:49Z</dcterms:modified>
</cp:coreProperties>
</file>