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8" autoAdjust="0"/>
    <p:restoredTop sz="94660"/>
  </p:normalViewPr>
  <p:slideViewPr>
    <p:cSldViewPr snapToGrid="0">
      <p:cViewPr varScale="1">
        <p:scale>
          <a:sx n="76" d="100"/>
          <a:sy n="76" d="100"/>
        </p:scale>
        <p:origin x="2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9B0B27-B40B-475E-B53E-B62110757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5FCB2D3-2FC2-44CB-9B5C-6BA388DEA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BF8256-CB8E-4742-8630-6FAB22171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1C827-B55C-4427-AE5D-8B9A0B07EBF8}" type="datetimeFigureOut">
              <a:rPr lang="ru-RU" smtClean="0"/>
              <a:t>09.10.2022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66C9F0-ED16-400C-9A24-6825FB3E5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5B7DA4-6049-4D48-9D35-D8E25DBD5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0D38-C292-40EF-9A8D-2627D3988D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743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8BDD8F-B077-4CAA-90AE-8E205B61B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6537D66-8F04-4FDB-823C-A10E26C45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B0544B-E8A0-4C73-97F4-11B4BD279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1C827-B55C-4427-AE5D-8B9A0B07EBF8}" type="datetimeFigureOut">
              <a:rPr lang="ru-RU" smtClean="0"/>
              <a:t>09.10.2022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C43EC7-CF96-4849-B1DF-3754FBBE2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D696AE-CCA2-48AC-974D-ABFD5ABE7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0D38-C292-40EF-9A8D-2627D3988D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7656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9CC3FCA-0CF4-4DF8-8FA7-5CD7303628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3776D88-B76E-4A3B-B34B-1A96D3637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7FB36F-7690-42E4-8BC1-693579569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1C827-B55C-4427-AE5D-8B9A0B07EBF8}" type="datetimeFigureOut">
              <a:rPr lang="ru-RU" smtClean="0"/>
              <a:t>09.10.2022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931719-772A-46EE-B398-A57E38128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EE1C2C-A284-49EE-9B15-C2F72521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0D38-C292-40EF-9A8D-2627D3988D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62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D5B406-90A1-4E9A-AF09-2AFDB4BE3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05CFFE-D4FA-4AF4-B6EC-44403AE24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0D7348-05A6-4724-BA18-FBCC0A88C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1C827-B55C-4427-AE5D-8B9A0B07EBF8}" type="datetimeFigureOut">
              <a:rPr lang="ru-RU" smtClean="0"/>
              <a:t>09.10.2022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4605DD-3929-4A2B-AA8B-40E224D84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D480A1-6D14-49A0-A7BA-2431C2994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0D38-C292-40EF-9A8D-2627D3988D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670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C37466-0256-4305-A926-476A77560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2BCD0C-73E4-4714-B896-A5F4E7A50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A50612-8460-4C53-840C-9BD6DD8C0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1C827-B55C-4427-AE5D-8B9A0B07EBF8}" type="datetimeFigureOut">
              <a:rPr lang="ru-RU" smtClean="0"/>
              <a:t>09.10.2022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954952-C74E-40A4-911F-5E4B66BE1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32B1BA-6F3E-4E59-AC1B-CDFD8B896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0D38-C292-40EF-9A8D-2627D3988D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6483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52F758-948D-48CD-8E4A-E38B8586E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9A6A35-01F6-453E-9F49-5A3E566812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5708850-9BF2-4421-B61A-C58875759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C6DC1C-C229-4F2B-BD44-F1AB4840C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1C827-B55C-4427-AE5D-8B9A0B07EBF8}" type="datetimeFigureOut">
              <a:rPr lang="ru-RU" smtClean="0"/>
              <a:t>09.10.2022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70B01F-C05C-464A-8B78-2E73665E3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FC96BA-3146-4559-B551-49731CFEB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0D38-C292-40EF-9A8D-2627D3988D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035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384911-C803-4F8E-80F6-CB98D155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4B05A80-8814-4448-93EA-DCC32F918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7D551A1-87D9-4FB2-BA38-9F619DE0A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8B6BC70-CE4D-4698-91FB-AC7332B86B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3849A59-AC27-4C98-A6CA-7A2D0828E4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D2E3C9B-EDCB-4577-9942-9CD70B36F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1C827-B55C-4427-AE5D-8B9A0B07EBF8}" type="datetimeFigureOut">
              <a:rPr lang="ru-RU" smtClean="0"/>
              <a:t>09.10.2022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9C57690-6516-4592-A3F6-9A2E219DD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061C73F-EF72-41EA-83E5-264A6E5C6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0D38-C292-40EF-9A8D-2627D3988D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5751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A39258-D8CE-4914-9ABE-25ECC8EEC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6E4BFD1-5736-4767-BC4E-5C5AA6EA4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1C827-B55C-4427-AE5D-8B9A0B07EBF8}" type="datetimeFigureOut">
              <a:rPr lang="ru-RU" smtClean="0"/>
              <a:t>09.10.2022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54D3BD7-9540-4E87-97CB-6CF356229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8AEA74D-F909-4A33-B4C8-4BDF0533A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0D38-C292-40EF-9A8D-2627D3988D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024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91A6CF2-D60D-4407-880C-467846357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1C827-B55C-4427-AE5D-8B9A0B07EBF8}" type="datetimeFigureOut">
              <a:rPr lang="ru-RU" smtClean="0"/>
              <a:t>09.10.2022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8109216-72B7-47E9-9BC7-ABD03AB8F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FA23B14-8B22-4A2D-A73E-88F561C20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0D38-C292-40EF-9A8D-2627D3988D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8276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FAB5FE-5337-4960-9660-8DFDEDD47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682BDA-AE64-4CE8-AC97-4601A60C1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D1EA1CC-CB35-48A6-8026-4070AD1BA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13B3A2A-F6A2-4FA8-AF0F-6D019969C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1C827-B55C-4427-AE5D-8B9A0B07EBF8}" type="datetimeFigureOut">
              <a:rPr lang="ru-RU" smtClean="0"/>
              <a:t>09.10.2022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15032A-C883-4DD4-979B-A75494806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331F318-7B53-4789-A4E6-5BD16B833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0D38-C292-40EF-9A8D-2627D3988D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8706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2876E8-CED5-494D-ABC8-C164E92F2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2041320-73DD-4E28-8EBC-A10FDA9DE0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6D3AB6B-4D79-4E7C-BBDA-08F012891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FA9DD38-50EA-41F0-A9A5-EC16A4A31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1C827-B55C-4427-AE5D-8B9A0B07EBF8}" type="datetimeFigureOut">
              <a:rPr lang="ru-RU" smtClean="0"/>
              <a:t>09.10.2022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44AF3E8-198C-46C1-9454-FD5380B61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C367EB-659F-452C-907F-E8EFE6C7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0D38-C292-40EF-9A8D-2627D3988D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447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276B4A-A681-4DE5-9033-65A7B06A6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2CF699-D226-4334-92DB-7D8791555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180A7E-9261-4002-A583-0B653D4916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1C827-B55C-4427-AE5D-8B9A0B07EBF8}" type="datetimeFigureOut">
              <a:rPr lang="ru-RU" smtClean="0"/>
              <a:t>09.10.2022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DFAA52-8AA2-436A-B128-F2A1825B49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C267FF-8AD6-4DC5-AEBC-E1BDBB8C4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10D38-C292-40EF-9A8D-2627D3988D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902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F5F6DA-15C1-4D23-BC5D-621923A12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0A7175-69BC-412C-89D8-3BAA3F9A5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Предок </a:t>
            </a:r>
            <a:r>
              <a:rPr lang="ru-RU" dirty="0" err="1"/>
              <a:t>NumPy</a:t>
            </a:r>
            <a:r>
              <a:rPr lang="ru-RU" dirty="0"/>
              <a:t>, </a:t>
            </a:r>
            <a:r>
              <a:rPr lang="ru-RU" dirty="0" err="1"/>
              <a:t>Numeric</a:t>
            </a:r>
            <a:r>
              <a:rPr lang="ru-RU" dirty="0"/>
              <a:t>, был разработан Джимом </a:t>
            </a:r>
            <a:r>
              <a:rPr lang="ru-RU" dirty="0" err="1"/>
              <a:t>Хугунином</a:t>
            </a:r>
            <a:r>
              <a:rPr lang="ru-RU" dirty="0"/>
              <a:t>. Также был создан пакет </a:t>
            </a:r>
            <a:r>
              <a:rPr lang="ru-RU" dirty="0" err="1"/>
              <a:t>Numarray</a:t>
            </a:r>
            <a:r>
              <a:rPr lang="ru-RU" dirty="0"/>
              <a:t> с дополнительной функциональностью. В 2005 году </a:t>
            </a:r>
            <a:r>
              <a:rPr lang="ru-RU" dirty="0" err="1"/>
              <a:t>Трэвис</a:t>
            </a:r>
            <a:r>
              <a:rPr lang="ru-RU" dirty="0"/>
              <a:t> </a:t>
            </a:r>
            <a:r>
              <a:rPr lang="ru-RU" dirty="0" err="1"/>
              <a:t>Олифант</a:t>
            </a:r>
            <a:r>
              <a:rPr lang="ru-RU" dirty="0"/>
              <a:t> выпустил пакет </a:t>
            </a:r>
            <a:r>
              <a:rPr lang="ru-RU" dirty="0" err="1"/>
              <a:t>NumPy</a:t>
            </a:r>
            <a:r>
              <a:rPr lang="ru-RU" dirty="0"/>
              <a:t>, добавив особенности </a:t>
            </a:r>
            <a:r>
              <a:rPr lang="ru-RU" dirty="0" err="1"/>
              <a:t>Numarray</a:t>
            </a:r>
            <a:r>
              <a:rPr lang="ru-RU" dirty="0"/>
              <a:t> в </a:t>
            </a:r>
            <a:r>
              <a:rPr lang="ru-RU" dirty="0" err="1"/>
              <a:t>Numeric</a:t>
            </a:r>
            <a:r>
              <a:rPr lang="ru-RU" dirty="0"/>
              <a:t>. Это проект с исходным кодом, и в его развитии поучаствовало уже много человек.</a:t>
            </a:r>
          </a:p>
          <a:p>
            <a:endParaRPr lang="ru-RU" dirty="0"/>
          </a:p>
          <a:p>
            <a:r>
              <a:rPr lang="ru-RU" dirty="0" err="1"/>
              <a:t>NumPy</a:t>
            </a:r>
            <a:r>
              <a:rPr lang="ru-RU" dirty="0"/>
              <a:t> или </a:t>
            </a:r>
            <a:r>
              <a:rPr lang="ru-RU" dirty="0" err="1"/>
              <a:t>Numerical</a:t>
            </a:r>
            <a:r>
              <a:rPr lang="ru-RU" dirty="0"/>
              <a:t> </a:t>
            </a:r>
            <a:r>
              <a:rPr lang="ru-RU" dirty="0" err="1"/>
              <a:t>Python</a:t>
            </a:r>
            <a:r>
              <a:rPr lang="ru-RU" dirty="0"/>
              <a:t> — это библиотека </a:t>
            </a:r>
            <a:r>
              <a:rPr lang="ru-RU" dirty="0" err="1"/>
              <a:t>Python</a:t>
            </a:r>
            <a:r>
              <a:rPr lang="ru-RU" dirty="0"/>
              <a:t>, которая предлагает следующее:</a:t>
            </a:r>
          </a:p>
          <a:p>
            <a:endParaRPr lang="ru-RU" dirty="0"/>
          </a:p>
          <a:p>
            <a:r>
              <a:rPr lang="ru-RU" dirty="0"/>
              <a:t>Мощный N-мерный массив</a:t>
            </a:r>
          </a:p>
          <a:p>
            <a:r>
              <a:rPr lang="ru-RU" dirty="0"/>
              <a:t>Высокоуровневые функции</a:t>
            </a:r>
          </a:p>
          <a:p>
            <a:r>
              <a:rPr lang="ru-RU" dirty="0"/>
              <a:t>Инструменты для интеграции кода C/C++ и </a:t>
            </a:r>
            <a:r>
              <a:rPr lang="ru-RU" dirty="0" err="1"/>
              <a:t>Fortran</a:t>
            </a:r>
            <a:endParaRPr lang="ru-RU" dirty="0"/>
          </a:p>
          <a:p>
            <a:r>
              <a:rPr lang="ru-RU" dirty="0"/>
              <a:t>Использование линейной алгебры, Преобразований Фурье и возможностей случайных чисел</a:t>
            </a:r>
          </a:p>
        </p:txBody>
      </p:sp>
    </p:spTree>
    <p:extLst>
      <p:ext uri="{BB962C8B-B14F-4D97-AF65-F5344CB8AC3E}">
        <p14:creationId xmlns:p14="http://schemas.microsoft.com/office/powerpoint/2010/main" val="3640841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CE079CA-7C1D-4113-A43C-37EBCAA6A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053" y="1768298"/>
            <a:ext cx="6944694" cy="2534004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95CCA09-3B47-4185-AF60-EA0F784894BE}"/>
              </a:ext>
            </a:extLst>
          </p:cNvPr>
          <p:cNvSpPr/>
          <p:nvPr/>
        </p:nvSpPr>
        <p:spPr>
          <a:xfrm>
            <a:off x="1586631" y="704334"/>
            <a:ext cx="531542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dirty="0">
                <a:solidFill>
                  <a:srgbClr val="FF0000"/>
                </a:solidFill>
              </a:rPr>
              <a:t>Создание массивов</a:t>
            </a:r>
          </a:p>
        </p:txBody>
      </p:sp>
    </p:spTree>
    <p:extLst>
      <p:ext uri="{BB962C8B-B14F-4D97-AF65-F5344CB8AC3E}">
        <p14:creationId xmlns:p14="http://schemas.microsoft.com/office/powerpoint/2010/main" val="3333104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77957758-5EF1-4542-92D7-0F0EA5EA9E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9820" y="1043656"/>
            <a:ext cx="8704779" cy="229644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C82A96C-4064-44B6-B8D6-848CAB422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804" y="3517901"/>
            <a:ext cx="8269795" cy="2296444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91F8DF0-8FB7-46B8-977C-345B6AB025EE}"/>
              </a:ext>
            </a:extLst>
          </p:cNvPr>
          <p:cNvSpPr/>
          <p:nvPr/>
        </p:nvSpPr>
        <p:spPr>
          <a:xfrm>
            <a:off x="1600200" y="674324"/>
            <a:ext cx="8280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Арифметические операции над массивами данных</a:t>
            </a:r>
          </a:p>
        </p:txBody>
      </p:sp>
    </p:spTree>
    <p:extLst>
      <p:ext uri="{BB962C8B-B14F-4D97-AF65-F5344CB8AC3E}">
        <p14:creationId xmlns:p14="http://schemas.microsoft.com/office/powerpoint/2010/main" val="1189664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CA60204-BB8B-4090-8568-2403C7DD2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10" y="903178"/>
            <a:ext cx="7373379" cy="157184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466B790-2AD2-44F6-B126-11D8BB55F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784" y="2805025"/>
            <a:ext cx="7880864" cy="124794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B79F0F1-A660-48EC-9CC8-4C78D5252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136" y="4382977"/>
            <a:ext cx="7880864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25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B14F5F8-18BB-466E-B41F-02F326434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526" y="2210727"/>
            <a:ext cx="8120574" cy="2907373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EA6EC0F-2F92-499B-BE7F-D7B6AF1EE8AC}"/>
              </a:ext>
            </a:extLst>
          </p:cNvPr>
          <p:cNvSpPr/>
          <p:nvPr/>
        </p:nvSpPr>
        <p:spPr>
          <a:xfrm>
            <a:off x="2337108" y="805934"/>
            <a:ext cx="58543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/>
              <a:t>Индексирование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776772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4E49E3D-94E3-4780-9CA5-D1E4C8AD6D99}"/>
              </a:ext>
            </a:extLst>
          </p:cNvPr>
          <p:cNvSpPr/>
          <p:nvPr/>
        </p:nvSpPr>
        <p:spPr>
          <a:xfrm>
            <a:off x="2048376" y="1059934"/>
            <a:ext cx="55081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/>
              <a:t>Агрегирование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EC5F98A-DEC8-4413-B94B-E52BE762C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868" y="2374900"/>
            <a:ext cx="9317532" cy="309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899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D22D2AF-E174-43A4-949B-F073AD974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00" y="1866782"/>
            <a:ext cx="8712200" cy="223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2648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96</Words>
  <Application>Microsoft Office PowerPoint</Application>
  <PresentationFormat>Широкоэкранный</PresentationFormat>
  <Paragraphs>12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Shoose R</dc:creator>
  <cp:lastModifiedBy>Shoose R</cp:lastModifiedBy>
  <cp:revision>4</cp:revision>
  <dcterms:created xsi:type="dcterms:W3CDTF">2022-10-09T17:50:50Z</dcterms:created>
  <dcterms:modified xsi:type="dcterms:W3CDTF">2022-10-10T08:20:45Z</dcterms:modified>
</cp:coreProperties>
</file>