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4ECD3-042D-4201-8937-D7E3EAE6D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9CB5BB-A2D1-48C1-B44E-7DE3E1DBD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26448-77D4-4377-84A6-F834AF72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0B98E-B88A-4561-9FA2-DBF4AD51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27CD3-16CD-4F57-B670-1F14BC0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9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4D08E-F5A0-4FF7-9288-38E0D654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35F9A-54BD-4F64-85BA-8A16F7C63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A1DCD-49AA-4BC2-B194-49E496C1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6BA1E-D7F8-4D6C-AE60-9C1BCF01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B3E4B-836D-44D6-8CC8-302F1920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DFA8FF-F899-4B86-8C59-373ACE58D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0FE32F-0D17-4046-AFD3-A9F6FD4C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B39DC-B70A-4E68-A8D9-104BE916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98B04-E9F0-4002-87FC-737994B5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A9EC3-136C-48DA-96FF-DC94DAD4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8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A280D-7FB0-49F0-8D10-63C1E5EF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0D29E-293A-49A3-A7CB-F0CCD7EE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62B76-B23C-4879-9A02-6A2ECA33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DF621-5ABD-4614-91BE-9FC1BD09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21F06-A0EE-4A49-A090-B6A59485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3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3452D-2AF7-43C8-8703-2B89D805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C8AD8-D6E4-4450-B157-6667575F4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291FA-7CAD-427F-9367-09975221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CC404-B0D9-4323-9DE9-27666A4A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12340-07A1-45A4-BAEC-C4D4E2A2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4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9E499-17B4-4CD5-A025-CB406D86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E96C1-F7DF-4273-9B0A-933AEB7E1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BC030-CD8D-40E3-9BC6-8921D88BB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6EED6-B853-4E40-9ACD-426AD8F2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21E0D-C803-4C8A-AC32-95834E78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58245-ACD3-4020-B864-AB54261D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2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FFB75-4DC0-49E1-A41E-14F1DC13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B41F-CD63-4011-87D6-674DC9A6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A9207C-8CE7-4553-A9B8-991AB2CBB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CB1BCE-88EC-4FA0-827D-EA3E411FA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D72F30-3512-4819-BF62-F1F30ABA6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105C5B-3086-4F9D-B3D1-7F49668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8B018F-8316-4049-BC94-BCE5EDFC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C801D-EB75-48A6-8D90-CA83186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2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7B551-4134-4FB0-AF87-F2FD90A6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345B3F-6052-48AD-9E06-253DDBAF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390966-95D2-4383-8EE0-7257F09B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E0D7A8-559E-4561-9AAA-691B18C7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9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C0E0A8-7738-425B-8375-58406198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96E325-0977-4A9B-90F9-5C9E7792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0BA3C-8925-4858-B180-892F14BB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2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FB571-61E7-42DD-9A22-E294E9AB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DCAF7-A19B-4875-ADFB-5CC3A95D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55AE5-B5E0-4220-8862-096FDDCC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04463-0236-4ACF-BCA1-CBEA47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86849-15AF-4053-BCED-AD9B8D08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1E0AB-B26E-45C1-AA2F-ED27F875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5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2F07E-4B0C-426D-8382-57AB697B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F0727-AD9C-4005-AF23-EBBCF35AB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58D16-FD09-44EA-958D-E62E15A33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90449-A9F6-477E-A8D3-2D3DC4C5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6C1C2-D7C9-42E9-A3C9-D0565E5C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78C09A-97BA-474A-86ED-34FE4800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2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AAFFAE-90AB-4391-8692-6F342457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7A4FC-3E2B-4A47-AA65-1B83435EC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D88EF-B927-4C32-86AB-EC568F780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7F889-6346-4F62-9CC2-4C0D22F3FC29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7FB4D-8FCA-4B22-AF62-03581489C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4574E-A3DA-4FD4-B27B-F7440E231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F532-718D-40B6-ADEF-B7EF4729A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2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178EA-031B-4F73-A28F-99C72D35B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8B0CCD-B1CF-4774-9D0C-1239C4FCA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19F26F-D8EB-46A7-9A97-5B253898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461962"/>
            <a:ext cx="4267200" cy="2276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DF6037-3732-41F7-B638-9EE7D2C3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37" y="694644"/>
            <a:ext cx="18383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Baihang Zhu</dc:creator>
  <cp:lastModifiedBy>Baihang Zhu</cp:lastModifiedBy>
  <cp:revision>2</cp:revision>
  <dcterms:created xsi:type="dcterms:W3CDTF">2019-03-07T12:38:30Z</dcterms:created>
  <dcterms:modified xsi:type="dcterms:W3CDTF">2019-03-08T00:42:51Z</dcterms:modified>
</cp:coreProperties>
</file>