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09ABD-7D4A-43ED-A7AC-BA0931C6D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C8C08-80B0-4394-B5DA-BD20496BD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0443-4758-4DF6-8BE2-18529C3E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E722C-6E9E-47BC-AD5D-3469822D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0837A-0BC1-4E46-A2D3-C1CA1D2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E071-45E3-4FD8-8973-D1EA9612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1B649-0B87-4467-AEDD-408BF2F5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91DF8-8B50-4715-BF5B-CDFDF3CF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724FA-56F1-4851-9223-DDB3C8D0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DCCAC-F5A3-46C2-82BF-862F8B58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9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79E2D1-69F0-46FC-B327-7B7D57B51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6D393-F22E-4F13-81AF-5C7E7B26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2C18A-DA4D-4E86-85EB-F97B1868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15201-40EF-46BD-8BBA-CB18358A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C2625-F05A-4F20-B373-1CDDB5DF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CE84-FC9A-49EC-B79C-8AD1FF34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2E642-79EC-4295-8695-5D9201CA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3D0FB-D602-4766-ACC5-CC010B8E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0DCBA-0FAF-45EB-AA6B-CD49263C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66333-8624-4FC0-8CB1-885531B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E2D2D-C3A8-43B4-8532-8D35A780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B1DD9-FC2B-433A-8A9A-09D59A76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94EF-CC74-4C55-960B-40CCAA16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17294-26E4-4D3F-80C6-2E2D0CA4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2AC8F-47F4-4BC7-AD46-39F8D2BE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4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D889-2F39-4838-BE6A-5A5B20D6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DD98F-F8B0-44FC-942A-DF0DC5D43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02C94C-7557-4DE7-AB7F-CB3037BFB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A6314-D68A-4A18-B56F-C0C0D0B1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403CC-C899-47BE-B0AB-03ECD965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C4284-E090-4B83-BC15-B7A15EBE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3AF0-E908-4CD9-9ACC-A75AD0D1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FFCCA-FEAD-40AF-A47F-DBE50AB7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8CBC9-7EEF-4A29-A8C2-EFBE8201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CA4D4-F426-4ED9-9D29-2D3A0D927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27504-70A2-4633-9A85-0259C63FE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FF5E33-8DE6-4560-A7CA-F5C48E25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8E1138-440C-419B-A618-82D1C277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A29889-575E-4DEB-B496-69E192F4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8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0A56B-8F29-4EDE-846F-D8B89458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892321-27DB-4496-BE5B-FA63565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0E586E-8286-48DA-9B25-0B13908F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F7702-5175-42E5-8AE0-275BCD30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0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279C7C-95FF-44C2-9FC2-65B60A36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0C31A-88F8-4851-B1A1-2ECB8A43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E9FC6-2ADF-4A43-8B0B-3B7CCB9A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0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A49F-E94B-4287-9E53-D722F6E1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08CA1-9440-474B-BDF0-E7D4A159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7C033C-3EAF-44E7-B709-65912C4D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ADDF1-6D93-4B87-8B9E-8F6C1B82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05046-CAC4-48C1-8077-9E88CE71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D24C3-92E6-4F67-A770-1A11419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0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C56E-D0AD-4824-9F3B-C94AFADC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8B72A9-7CD8-4088-B9DA-698C1357D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D8713E-4814-45AD-9BF0-57E12BA8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3186F-06C9-4E50-9AE0-E5C6754C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8B68D-854E-4F87-936C-9786812C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355D5-083F-40F7-99B5-5A1014CE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F72425-7FCC-4856-AEFD-AF07240D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AE106-7CA3-4B63-9F85-84552E20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E0231-E771-4E06-BEF9-C2F48FAF3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8604-E045-4A9F-ABC5-D56FB2F72DCD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87105-AD0E-430C-9655-008FB70F8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83059-2EAA-46BD-813D-004B750FE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3271-89BC-4B1E-94FD-BC1D4A1FC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D0AC-4290-4721-B893-E039008F2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67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jQuery</a:t>
            </a:r>
            <a:r>
              <a:rPr lang="zh-CN" altLang="en-US" sz="2400" dirty="0"/>
              <a:t>的库函数，在联网状态下，可直接引入：</a:t>
            </a:r>
            <a:r>
              <a:rPr lang="en-US" altLang="zh-CN" sz="2400" dirty="0"/>
              <a:t>&lt;script 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=“https://code.jquery.com/jquery-3.3.1.min.js”&gt;&lt;/script&gt;</a:t>
            </a:r>
            <a:br>
              <a:rPr lang="en-US" altLang="zh-CN" sz="2400" dirty="0"/>
            </a:br>
            <a:r>
              <a:rPr lang="zh-CN" altLang="en-US" sz="2400" dirty="0"/>
              <a:t>或者将库函数下载下来，直接调用，更改</a:t>
            </a:r>
            <a:r>
              <a:rPr lang="en-US" altLang="zh-CN" sz="2400" dirty="0" err="1"/>
              <a:t>src</a:t>
            </a:r>
            <a:r>
              <a:rPr lang="en-US" altLang="zh-CN" sz="2400" dirty="0"/>
              <a:t>=</a:t>
            </a:r>
            <a:r>
              <a:rPr lang="zh-CN" altLang="en-US" sz="2400" dirty="0"/>
              <a:t>的取值即可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C2AC52-0626-4FB6-AD76-C112FC328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804DB2-7F5D-4FCB-90D9-CC5A4DD9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89" y="2794000"/>
            <a:ext cx="57816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7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7090C-BEC5-4F8F-914C-3EC57AEE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625FD-6B46-437E-B140-92C2C072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58A2D-AB98-423C-B677-A050EAF0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176337"/>
            <a:ext cx="79629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4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C04A-E05F-4125-A18D-DD824B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添加删除类：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609A-ABDE-4B5A-BDA5-BE74761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970A6-C6EE-4944-BF6D-44B7C3F4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585912"/>
            <a:ext cx="5715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C04A-E05F-4125-A18D-DD824B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609A-ABDE-4B5A-BDA5-BE74761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5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C04A-E05F-4125-A18D-DD824B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609A-ABDE-4B5A-BDA5-BE74761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0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C04A-E05F-4125-A18D-DD824B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609A-ABDE-4B5A-BDA5-BE74761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9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C04A-E05F-4125-A18D-DD824B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609A-ABDE-4B5A-BDA5-BE74761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9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C04A-E05F-4125-A18D-DD824B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609A-ABDE-4B5A-BDA5-BE74761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0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C04A-E05F-4125-A18D-DD824B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609A-ABDE-4B5A-BDA5-BE74761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8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3C04A-E05F-4125-A18D-DD824B7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7609A-ABDE-4B5A-BDA5-BE74761F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103EE-6D16-413B-9BE8-EC004ECA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FD6BD-6F6F-41EB-B5E3-3ACEBECC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B29C0D-944A-4782-9517-87512250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066925"/>
            <a:ext cx="5019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0BC01-A37C-475D-B38C-95C7C755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FD033-481C-49CB-87A2-43627794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DAAA70-4988-41BE-8CBC-A1B2A9AA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971675"/>
            <a:ext cx="5505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EE849-CFA6-4D3B-A886-FC07B14C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2160E-154F-4B4F-A75E-9C6C381A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8DEC1A-A4AC-43D7-8FFC-6C5B2EC8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038350"/>
            <a:ext cx="5695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BB5E8-87AE-447D-B88E-3558FA7A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A755B-3F4E-46F1-8AFD-7BADB6F3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7F8769-75AD-4D25-B3D9-A75239C0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4" y="1090284"/>
            <a:ext cx="8142196" cy="4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5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4DA2-5ACF-431D-88B5-6E9771A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简单过滤器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1CE7B-8319-4289-9C55-2B0BBADA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BD077-FDE6-4BA7-920E-1250C8CE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1885950"/>
            <a:ext cx="4286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AC91D-A259-4E10-B8E3-8C654496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F16BD-8CDE-43D4-B948-0726F0EC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F65E29-33FC-4DEE-AA0F-D4519EFA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766887"/>
            <a:ext cx="6696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B3C9F-6180-46E1-946D-71788C56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56713-072B-41CD-8605-27B11402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D2C65-C696-458A-9E3B-6AFE1317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928812"/>
            <a:ext cx="5562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0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94D76-F5DF-44D0-8ECF-8D092A45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8A253-2CC2-43B7-BCFC-E3D5F7D8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355D97-26A9-4B2B-841F-D98A4600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423987"/>
            <a:ext cx="7429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2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39</Words>
  <Application>Microsoft Office PowerPoint</Application>
  <PresentationFormat>宽屏</PresentationFormat>
  <Paragraphs>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jQuery的库函数，在联网状态下，可直接引入：&lt;script src=“https://code.jquery.com/jquery-3.3.1.min.js”&gt;&lt;/script&gt; 或者将库函数下载下来，直接调用，更改src=的取值即可</vt:lpstr>
      <vt:lpstr>PowerPoint 演示文稿</vt:lpstr>
      <vt:lpstr>PowerPoint 演示文稿</vt:lpstr>
      <vt:lpstr>PowerPoint 演示文稿</vt:lpstr>
      <vt:lpstr>PowerPoint 演示文稿</vt:lpstr>
      <vt:lpstr>简单过滤器</vt:lpstr>
      <vt:lpstr>PowerPoint 演示文稿</vt:lpstr>
      <vt:lpstr>PowerPoint 演示文稿</vt:lpstr>
      <vt:lpstr>PowerPoint 演示文稿</vt:lpstr>
      <vt:lpstr>PowerPoint 演示文稿</vt:lpstr>
      <vt:lpstr>添加删除类：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Baihang Zhu</dc:creator>
  <cp:lastModifiedBy>Baihang Zhu</cp:lastModifiedBy>
  <cp:revision>14</cp:revision>
  <dcterms:created xsi:type="dcterms:W3CDTF">2019-03-13T12:19:43Z</dcterms:created>
  <dcterms:modified xsi:type="dcterms:W3CDTF">2019-03-16T07:08:50Z</dcterms:modified>
</cp:coreProperties>
</file>